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4.xml" ContentType="application/vnd.openxmlformats-officedocument.presentationml.tags+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5.xml" ContentType="application/vnd.openxmlformats-officedocument.presentationml.tags+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7.xml" ContentType="application/vnd.openxmlformats-officedocument.presentationml.tags+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8.xml" ContentType="application/vnd.openxmlformats-officedocument.presentationml.tags+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9.xml" ContentType="application/vnd.openxmlformats-officedocument.presentationml.tags+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9" r:id="rId5"/>
  </p:sldMasterIdLst>
  <p:notesMasterIdLst>
    <p:notesMasterId r:id="rId22"/>
  </p:notesMasterIdLst>
  <p:handoutMasterIdLst>
    <p:handoutMasterId r:id="rId23"/>
  </p:handoutMasterIdLst>
  <p:sldIdLst>
    <p:sldId id="256" r:id="rId6"/>
    <p:sldId id="259" r:id="rId7"/>
    <p:sldId id="268" r:id="rId8"/>
    <p:sldId id="280" r:id="rId9"/>
    <p:sldId id="281" r:id="rId10"/>
    <p:sldId id="282" r:id="rId11"/>
    <p:sldId id="283" r:id="rId12"/>
    <p:sldId id="284" r:id="rId13"/>
    <p:sldId id="260" r:id="rId14"/>
    <p:sldId id="271" r:id="rId15"/>
    <p:sldId id="278" r:id="rId16"/>
    <p:sldId id="273" r:id="rId17"/>
    <p:sldId id="274" r:id="rId18"/>
    <p:sldId id="275" r:id="rId19"/>
    <p:sldId id="276" r:id="rId20"/>
    <p:sldId id="277" r:id="rId21"/>
  </p:sldIdLst>
  <p:sldSz cx="12192000" cy="6858000"/>
  <p:notesSz cx="6858000" cy="9144000"/>
  <p:embeddedFontLst>
    <p:embeddedFont>
      <p:font typeface="Alt Gothic Comp ATF" panose="020B0604020202020204" charset="0"/>
      <p:regular r:id="rId24"/>
      <p:bold r:id="rId25"/>
    </p:embeddedFont>
    <p:embeddedFont>
      <p:font typeface="Alt Gothic Comp ATF Blk" panose="020B0604020202020204" charset="0"/>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Montserrat" panose="00000500000000000000" pitchFamily="2" charset="0"/>
      <p:regular r:id="rId33"/>
      <p:bold r:id="rId34"/>
      <p:italic r:id="rId35"/>
      <p:boldItalic r:id="rId36"/>
    </p:embeddedFont>
    <p:embeddedFont>
      <p:font typeface="Obvia Wide Medium"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B12D5-7D93-D845-514E-9118408462D1}" v="136" dt="2021-11-10T20:05:21.846"/>
    <p1510:client id="{945DDE90-8FA4-C4F8-5F8A-A73262951DFC}" v="166" dt="2021-11-10T17:58:04.325"/>
    <p1510:client id="{D16FBAF0-0CD7-4C7E-93CD-77F36263F10F}" v="2" dt="2021-11-10T18:15:31.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7"/>
    <p:restoredTop sz="79318" autoAdjust="0"/>
  </p:normalViewPr>
  <p:slideViewPr>
    <p:cSldViewPr snapToGrid="0" snapToObjects="1">
      <p:cViewPr varScale="1">
        <p:scale>
          <a:sx n="80" d="100"/>
          <a:sy n="80" d="100"/>
        </p:scale>
        <p:origin x="1032" y="6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_rels/data5.xml.rels><?xml version="1.0" encoding="UTF-8" standalone="yes"?>
<Relationships xmlns="http://schemas.openxmlformats.org/package/2006/relationships"><Relationship Id="rId1" Type="http://schemas.openxmlformats.org/officeDocument/2006/relationships/image" Target="../media/image21.png"/></Relationships>
</file>

<file path=ppt/diagrams/_rels/data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8.pn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diagrams/_rels/data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diagrams/_rels/drawing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38C2C-03C7-4932-861E-26F62CE7F6C8}" type="doc">
      <dgm:prSet loTypeId="urn:microsoft.com/office/officeart/2005/8/layout/venn1" loCatId="relationship" qsTypeId="urn:microsoft.com/office/officeart/2005/8/quickstyle/simple2" qsCatId="simple" csTypeId="urn:microsoft.com/office/officeart/2005/8/colors/colorful5" csCatId="colorful" phldr="1"/>
      <dgm:spPr/>
      <dgm:t>
        <a:bodyPr/>
        <a:lstStyle/>
        <a:p>
          <a:endParaRPr lang="en-US"/>
        </a:p>
      </dgm:t>
    </dgm:pt>
    <dgm:pt modelId="{BD19F096-F5CA-4AAD-8F4E-ECA47FD0BE28}">
      <dgm:prSet/>
      <dgm:spPr/>
      <dgm:t>
        <a:bodyPr/>
        <a:lstStyle/>
        <a:p>
          <a:pPr rtl="0"/>
          <a:r>
            <a:rPr lang="en-US" b="1"/>
            <a:t>SAFETY</a:t>
          </a:r>
        </a:p>
      </dgm:t>
    </dgm:pt>
    <dgm:pt modelId="{4BCEDFB7-3737-416F-9621-9023897B67A6}" type="parTrans" cxnId="{30AE49F1-9531-41C6-ACD4-980B9AABAAF3}">
      <dgm:prSet/>
      <dgm:spPr/>
      <dgm:t>
        <a:bodyPr/>
        <a:lstStyle/>
        <a:p>
          <a:endParaRPr lang="en-US"/>
        </a:p>
      </dgm:t>
    </dgm:pt>
    <dgm:pt modelId="{64DFB8CD-3EE9-4B34-9245-F9E7619FEE6B}" type="sibTrans" cxnId="{30AE49F1-9531-41C6-ACD4-980B9AABAAF3}">
      <dgm:prSet/>
      <dgm:spPr/>
      <dgm:t>
        <a:bodyPr/>
        <a:lstStyle/>
        <a:p>
          <a:endParaRPr lang="en-US"/>
        </a:p>
      </dgm:t>
    </dgm:pt>
    <dgm:pt modelId="{9A5C50FF-371B-43C5-9988-2DBB1379A972}">
      <dgm:prSet/>
      <dgm:spPr/>
      <dgm:t>
        <a:bodyPr/>
        <a:lstStyle/>
        <a:p>
          <a:pPr rtl="0"/>
          <a:r>
            <a:rPr lang="en-US" b="1"/>
            <a:t>FAIRNESS   </a:t>
          </a:r>
        </a:p>
      </dgm:t>
    </dgm:pt>
    <dgm:pt modelId="{AE4394CC-C505-4DFC-A408-A699DB835993}" type="parTrans" cxnId="{46380D1D-D8EE-45D4-B687-987D6678B63C}">
      <dgm:prSet/>
      <dgm:spPr/>
      <dgm:t>
        <a:bodyPr/>
        <a:lstStyle/>
        <a:p>
          <a:endParaRPr lang="en-US"/>
        </a:p>
      </dgm:t>
    </dgm:pt>
    <dgm:pt modelId="{40D69513-AFAF-42A5-93B3-50B79FF46115}" type="sibTrans" cxnId="{46380D1D-D8EE-45D4-B687-987D6678B63C}">
      <dgm:prSet/>
      <dgm:spPr/>
      <dgm:t>
        <a:bodyPr/>
        <a:lstStyle/>
        <a:p>
          <a:endParaRPr lang="en-US"/>
        </a:p>
      </dgm:t>
    </dgm:pt>
    <dgm:pt modelId="{593361AF-7EC9-4CE6-A19F-A3005179DBA1}">
      <dgm:prSet/>
      <dgm:spPr/>
      <dgm:t>
        <a:bodyPr/>
        <a:lstStyle/>
        <a:p>
          <a:pPr rtl="0"/>
          <a:r>
            <a:rPr lang="en-US" b="1" dirty="0"/>
            <a:t>     FUN</a:t>
          </a:r>
        </a:p>
      </dgm:t>
    </dgm:pt>
    <dgm:pt modelId="{40A0ED8F-9624-43C3-9C1E-BD5A0BF6290B}" type="parTrans" cxnId="{B3ADFD79-2E49-469F-A4CF-D648CC44ADD7}">
      <dgm:prSet/>
      <dgm:spPr/>
      <dgm:t>
        <a:bodyPr/>
        <a:lstStyle/>
        <a:p>
          <a:endParaRPr lang="en-US"/>
        </a:p>
      </dgm:t>
    </dgm:pt>
    <dgm:pt modelId="{188914C9-C267-45AF-8092-BD31BACE506E}" type="sibTrans" cxnId="{B3ADFD79-2E49-469F-A4CF-D648CC44ADD7}">
      <dgm:prSet/>
      <dgm:spPr/>
      <dgm:t>
        <a:bodyPr/>
        <a:lstStyle/>
        <a:p>
          <a:endParaRPr lang="en-US"/>
        </a:p>
      </dgm:t>
    </dgm:pt>
    <dgm:pt modelId="{FE43D43E-53C8-4CA8-9E5B-6749221A9576}" type="pres">
      <dgm:prSet presAssocID="{BC738C2C-03C7-4932-861E-26F62CE7F6C8}" presName="compositeShape" presStyleCnt="0">
        <dgm:presLayoutVars>
          <dgm:chMax val="7"/>
          <dgm:dir/>
          <dgm:resizeHandles val="exact"/>
        </dgm:presLayoutVars>
      </dgm:prSet>
      <dgm:spPr/>
    </dgm:pt>
    <dgm:pt modelId="{D553CB8D-9ECE-42CF-B85D-6F9BDFD9C597}" type="pres">
      <dgm:prSet presAssocID="{BD19F096-F5CA-4AAD-8F4E-ECA47FD0BE28}" presName="circ1" presStyleLbl="vennNode1" presStyleIdx="0" presStyleCnt="3"/>
      <dgm:spPr/>
    </dgm:pt>
    <dgm:pt modelId="{B0508803-A097-4F93-8989-E3AA48825228}" type="pres">
      <dgm:prSet presAssocID="{BD19F096-F5CA-4AAD-8F4E-ECA47FD0BE28}" presName="circ1Tx" presStyleLbl="revTx" presStyleIdx="0" presStyleCnt="0">
        <dgm:presLayoutVars>
          <dgm:chMax val="0"/>
          <dgm:chPref val="0"/>
          <dgm:bulletEnabled val="1"/>
        </dgm:presLayoutVars>
      </dgm:prSet>
      <dgm:spPr/>
    </dgm:pt>
    <dgm:pt modelId="{3ABA9EDF-0F34-4883-AF3A-CBD532DFABFA}" type="pres">
      <dgm:prSet presAssocID="{9A5C50FF-371B-43C5-9988-2DBB1379A972}" presName="circ2" presStyleLbl="vennNode1" presStyleIdx="1" presStyleCnt="3" custScaleX="101335" custLinFactNeighborX="7452" custLinFactNeighborY="2083"/>
      <dgm:spPr/>
    </dgm:pt>
    <dgm:pt modelId="{B6D3898F-DE55-4586-96D4-55FAA57204A4}" type="pres">
      <dgm:prSet presAssocID="{9A5C50FF-371B-43C5-9988-2DBB1379A972}" presName="circ2Tx" presStyleLbl="revTx" presStyleIdx="0" presStyleCnt="0">
        <dgm:presLayoutVars>
          <dgm:chMax val="0"/>
          <dgm:chPref val="0"/>
          <dgm:bulletEnabled val="1"/>
        </dgm:presLayoutVars>
      </dgm:prSet>
      <dgm:spPr/>
    </dgm:pt>
    <dgm:pt modelId="{EB5A4888-8150-491A-9AE2-36A531A306E2}" type="pres">
      <dgm:prSet presAssocID="{593361AF-7EC9-4CE6-A19F-A3005179DBA1}" presName="circ3" presStyleLbl="vennNode1" presStyleIdx="2" presStyleCnt="3" custLinFactNeighborX="1104" custLinFactNeighborY="2083"/>
      <dgm:spPr/>
    </dgm:pt>
    <dgm:pt modelId="{B3D8CC55-51C8-4F9A-A8BB-B80098FF58BE}" type="pres">
      <dgm:prSet presAssocID="{593361AF-7EC9-4CE6-A19F-A3005179DBA1}" presName="circ3Tx" presStyleLbl="revTx" presStyleIdx="0" presStyleCnt="0">
        <dgm:presLayoutVars>
          <dgm:chMax val="0"/>
          <dgm:chPref val="0"/>
          <dgm:bulletEnabled val="1"/>
        </dgm:presLayoutVars>
      </dgm:prSet>
      <dgm:spPr/>
    </dgm:pt>
  </dgm:ptLst>
  <dgm:cxnLst>
    <dgm:cxn modelId="{BACF7504-95F4-46F6-A90B-9A0DC893003F}" type="presOf" srcId="{BD19F096-F5CA-4AAD-8F4E-ECA47FD0BE28}" destId="{D553CB8D-9ECE-42CF-B85D-6F9BDFD9C597}" srcOrd="0" destOrd="0" presId="urn:microsoft.com/office/officeart/2005/8/layout/venn1"/>
    <dgm:cxn modelId="{F2C5B205-57C5-4D6C-BE8A-18A949A9B144}" type="presOf" srcId="{593361AF-7EC9-4CE6-A19F-A3005179DBA1}" destId="{EB5A4888-8150-491A-9AE2-36A531A306E2}" srcOrd="0" destOrd="0" presId="urn:microsoft.com/office/officeart/2005/8/layout/venn1"/>
    <dgm:cxn modelId="{670D7C0B-CC34-4B7F-93FA-DED910E64DBE}" type="presOf" srcId="{9A5C50FF-371B-43C5-9988-2DBB1379A972}" destId="{3ABA9EDF-0F34-4883-AF3A-CBD532DFABFA}" srcOrd="0" destOrd="0" presId="urn:microsoft.com/office/officeart/2005/8/layout/venn1"/>
    <dgm:cxn modelId="{46380D1D-D8EE-45D4-B687-987D6678B63C}" srcId="{BC738C2C-03C7-4932-861E-26F62CE7F6C8}" destId="{9A5C50FF-371B-43C5-9988-2DBB1379A972}" srcOrd="1" destOrd="0" parTransId="{AE4394CC-C505-4DFC-A408-A699DB835993}" sibTransId="{40D69513-AFAF-42A5-93B3-50B79FF46115}"/>
    <dgm:cxn modelId="{F8CE9764-86B2-40C5-B585-325B60C1C248}" type="presOf" srcId="{593361AF-7EC9-4CE6-A19F-A3005179DBA1}" destId="{B3D8CC55-51C8-4F9A-A8BB-B80098FF58BE}" srcOrd="1" destOrd="0" presId="urn:microsoft.com/office/officeart/2005/8/layout/venn1"/>
    <dgm:cxn modelId="{B3ADFD79-2E49-469F-A4CF-D648CC44ADD7}" srcId="{BC738C2C-03C7-4932-861E-26F62CE7F6C8}" destId="{593361AF-7EC9-4CE6-A19F-A3005179DBA1}" srcOrd="2" destOrd="0" parTransId="{40A0ED8F-9624-43C3-9C1E-BD5A0BF6290B}" sibTransId="{188914C9-C267-45AF-8092-BD31BACE506E}"/>
    <dgm:cxn modelId="{3AC8E4B6-E643-443D-AAC7-EE4A2077B26F}" type="presOf" srcId="{9A5C50FF-371B-43C5-9988-2DBB1379A972}" destId="{B6D3898F-DE55-4586-96D4-55FAA57204A4}" srcOrd="1" destOrd="0" presId="urn:microsoft.com/office/officeart/2005/8/layout/venn1"/>
    <dgm:cxn modelId="{B4BD63DF-2DD4-4526-A9E0-DA1D86DB9722}" type="presOf" srcId="{BC738C2C-03C7-4932-861E-26F62CE7F6C8}" destId="{FE43D43E-53C8-4CA8-9E5B-6749221A9576}" srcOrd="0" destOrd="0" presId="urn:microsoft.com/office/officeart/2005/8/layout/venn1"/>
    <dgm:cxn modelId="{30AE49F1-9531-41C6-ACD4-980B9AABAAF3}" srcId="{BC738C2C-03C7-4932-861E-26F62CE7F6C8}" destId="{BD19F096-F5CA-4AAD-8F4E-ECA47FD0BE28}" srcOrd="0" destOrd="0" parTransId="{4BCEDFB7-3737-416F-9621-9023897B67A6}" sibTransId="{64DFB8CD-3EE9-4B34-9245-F9E7619FEE6B}"/>
    <dgm:cxn modelId="{44A46FF7-86CD-4512-BB31-1A93F715EBA2}" type="presOf" srcId="{BD19F096-F5CA-4AAD-8F4E-ECA47FD0BE28}" destId="{B0508803-A097-4F93-8989-E3AA48825228}" srcOrd="1" destOrd="0" presId="urn:microsoft.com/office/officeart/2005/8/layout/venn1"/>
    <dgm:cxn modelId="{C619FC3D-1C56-48DB-9E94-5EC00137C4A7}" type="presParOf" srcId="{FE43D43E-53C8-4CA8-9E5B-6749221A9576}" destId="{D553CB8D-9ECE-42CF-B85D-6F9BDFD9C597}" srcOrd="0" destOrd="0" presId="urn:microsoft.com/office/officeart/2005/8/layout/venn1"/>
    <dgm:cxn modelId="{2D43A8E5-ED98-4CA1-8567-65B59AA7BBF2}" type="presParOf" srcId="{FE43D43E-53C8-4CA8-9E5B-6749221A9576}" destId="{B0508803-A097-4F93-8989-E3AA48825228}" srcOrd="1" destOrd="0" presId="urn:microsoft.com/office/officeart/2005/8/layout/venn1"/>
    <dgm:cxn modelId="{6C9C379A-B7EA-401E-B664-8C946B17B711}" type="presParOf" srcId="{FE43D43E-53C8-4CA8-9E5B-6749221A9576}" destId="{3ABA9EDF-0F34-4883-AF3A-CBD532DFABFA}" srcOrd="2" destOrd="0" presId="urn:microsoft.com/office/officeart/2005/8/layout/venn1"/>
    <dgm:cxn modelId="{3A57F1B9-FE6C-44EC-8EEE-70D056C3CF86}" type="presParOf" srcId="{FE43D43E-53C8-4CA8-9E5B-6749221A9576}" destId="{B6D3898F-DE55-4586-96D4-55FAA57204A4}" srcOrd="3" destOrd="0" presId="urn:microsoft.com/office/officeart/2005/8/layout/venn1"/>
    <dgm:cxn modelId="{D4EC0A15-8B70-4942-86EE-4EDC67786573}" type="presParOf" srcId="{FE43D43E-53C8-4CA8-9E5B-6749221A9576}" destId="{EB5A4888-8150-491A-9AE2-36A531A306E2}" srcOrd="4" destOrd="0" presId="urn:microsoft.com/office/officeart/2005/8/layout/venn1"/>
    <dgm:cxn modelId="{781BC195-A29A-4DEE-8D1F-654BFEC5468D}" type="presParOf" srcId="{FE43D43E-53C8-4CA8-9E5B-6749221A9576}" destId="{B3D8CC55-51C8-4F9A-A8BB-B80098FF58BE}"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10F9EA3-40D6-4C4A-8E7F-A642418C2DF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D15174D-6432-4558-B7D9-9F23A62855DE}">
      <dgm:prSet/>
      <dgm:spPr/>
      <dgm:t>
        <a:bodyPr/>
        <a:lstStyle/>
        <a:p>
          <a:pPr rtl="0"/>
          <a:r>
            <a:rPr lang="en-US"/>
            <a:t>Junior</a:t>
          </a:r>
        </a:p>
      </dgm:t>
    </dgm:pt>
    <dgm:pt modelId="{32CAFD15-E021-47A9-8D19-5F3D2948666E}" type="parTrans" cxnId="{FE7720C7-9C61-4C93-A890-1858D92FBEB3}">
      <dgm:prSet/>
      <dgm:spPr/>
      <dgm:t>
        <a:bodyPr/>
        <a:lstStyle/>
        <a:p>
          <a:endParaRPr lang="en-US"/>
        </a:p>
      </dgm:t>
    </dgm:pt>
    <dgm:pt modelId="{78FF9753-1DF6-4F57-B121-022BCC8C85B2}" type="sibTrans" cxnId="{FE7720C7-9C61-4C93-A890-1858D92FBEB3}">
      <dgm:prSet/>
      <dgm:spPr/>
      <dgm:t>
        <a:bodyPr/>
        <a:lstStyle/>
        <a:p>
          <a:endParaRPr lang="en-US"/>
        </a:p>
      </dgm:t>
    </dgm:pt>
    <dgm:pt modelId="{A88D444A-9B7D-4FE9-BB55-00B52CC8EAF3}">
      <dgm:prSet/>
      <dgm:spPr/>
      <dgm:t>
        <a:bodyPr/>
        <a:lstStyle/>
        <a:p>
          <a:pPr rtl="0"/>
          <a:r>
            <a:rPr lang="en-US" dirty="0"/>
            <a:t>Beginning Official; capable of controlling youth, middle school, and lower level high school games.</a:t>
          </a:r>
        </a:p>
      </dgm:t>
    </dgm:pt>
    <dgm:pt modelId="{FA30C52B-0A79-487F-BF1D-0FF9D62842D3}" type="parTrans" cxnId="{7C6F8CC7-5DE4-46C0-8AB1-626D2C84015D}">
      <dgm:prSet/>
      <dgm:spPr/>
      <dgm:t>
        <a:bodyPr/>
        <a:lstStyle/>
        <a:p>
          <a:endParaRPr lang="en-US"/>
        </a:p>
      </dgm:t>
    </dgm:pt>
    <dgm:pt modelId="{1C479344-3728-4195-A63C-F16272E6FD13}" type="sibTrans" cxnId="{7C6F8CC7-5DE4-46C0-8AB1-626D2C84015D}">
      <dgm:prSet/>
      <dgm:spPr/>
      <dgm:t>
        <a:bodyPr/>
        <a:lstStyle/>
        <a:p>
          <a:endParaRPr lang="en-US"/>
        </a:p>
      </dgm:t>
    </dgm:pt>
    <dgm:pt modelId="{8029E48C-BF3A-4B63-BBB4-B24A5EB304B7}">
      <dgm:prSet/>
      <dgm:spPr/>
      <dgm:t>
        <a:bodyPr/>
        <a:lstStyle/>
        <a:p>
          <a:pPr rtl="0"/>
          <a:r>
            <a:rPr lang="en-US"/>
            <a:t>Level 2</a:t>
          </a:r>
        </a:p>
      </dgm:t>
    </dgm:pt>
    <dgm:pt modelId="{D9690AE3-1425-4F50-9B7E-595E7E59CB06}" type="parTrans" cxnId="{E5E6B125-A0AD-4093-AB4F-C5DC680F5221}">
      <dgm:prSet/>
      <dgm:spPr/>
      <dgm:t>
        <a:bodyPr/>
        <a:lstStyle/>
        <a:p>
          <a:endParaRPr lang="en-US"/>
        </a:p>
      </dgm:t>
    </dgm:pt>
    <dgm:pt modelId="{DDB016BF-3B37-4A34-873A-3081C6F22B98}" type="sibTrans" cxnId="{E5E6B125-A0AD-4093-AB4F-C5DC680F5221}">
      <dgm:prSet/>
      <dgm:spPr/>
      <dgm:t>
        <a:bodyPr/>
        <a:lstStyle/>
        <a:p>
          <a:endParaRPr lang="en-US"/>
        </a:p>
      </dgm:t>
    </dgm:pt>
    <dgm:pt modelId="{35649A41-B37E-4330-BA1F-CD5724AC1BA7}">
      <dgm:prSet/>
      <dgm:spPr/>
      <dgm:t>
        <a:bodyPr/>
        <a:lstStyle/>
        <a:p>
          <a:pPr rtl="0"/>
          <a:r>
            <a:rPr lang="en-US"/>
            <a:t>Experienced Official; capable of controlling youth, middle school and high school varsity and JV level games.  Proficient in the two-person system.</a:t>
          </a:r>
        </a:p>
      </dgm:t>
    </dgm:pt>
    <dgm:pt modelId="{D203515C-0F1B-4BB2-8BFD-BA3BE8120667}" type="parTrans" cxnId="{EA0E0A5B-024F-46F5-B7AE-BA3946E08200}">
      <dgm:prSet/>
      <dgm:spPr/>
      <dgm:t>
        <a:bodyPr/>
        <a:lstStyle/>
        <a:p>
          <a:endParaRPr lang="en-US"/>
        </a:p>
      </dgm:t>
    </dgm:pt>
    <dgm:pt modelId="{87B2C0F5-DC8D-4EAA-8E43-9BF16FA93EF0}" type="sibTrans" cxnId="{EA0E0A5B-024F-46F5-B7AE-BA3946E08200}">
      <dgm:prSet/>
      <dgm:spPr/>
      <dgm:t>
        <a:bodyPr/>
        <a:lstStyle/>
        <a:p>
          <a:endParaRPr lang="en-US"/>
        </a:p>
      </dgm:t>
    </dgm:pt>
    <dgm:pt modelId="{F15C5E5B-B99D-4303-AA62-EE388C5FCAAE}">
      <dgm:prSet/>
      <dgm:spPr/>
      <dgm:t>
        <a:bodyPr/>
        <a:lstStyle/>
        <a:p>
          <a:pPr rtl="0"/>
          <a:r>
            <a:rPr lang="en-US"/>
            <a:t>Level 3</a:t>
          </a:r>
        </a:p>
      </dgm:t>
    </dgm:pt>
    <dgm:pt modelId="{EF9423F5-383C-4F5A-8C3E-BBD558367CF2}" type="parTrans" cxnId="{275D3D2F-DAA9-453C-972B-9F8C9B29D82C}">
      <dgm:prSet/>
      <dgm:spPr/>
      <dgm:t>
        <a:bodyPr/>
        <a:lstStyle/>
        <a:p>
          <a:endParaRPr lang="en-US"/>
        </a:p>
      </dgm:t>
    </dgm:pt>
    <dgm:pt modelId="{68486DA9-4F26-4418-80B9-06B4CA7682A0}" type="sibTrans" cxnId="{275D3D2F-DAA9-453C-972B-9F8C9B29D82C}">
      <dgm:prSet/>
      <dgm:spPr/>
      <dgm:t>
        <a:bodyPr/>
        <a:lstStyle/>
        <a:p>
          <a:endParaRPr lang="en-US"/>
        </a:p>
      </dgm:t>
    </dgm:pt>
    <dgm:pt modelId="{EEDACB2A-AC48-4EBE-8EDB-5337A4B30FF3}">
      <dgm:prSet/>
      <dgm:spPr/>
      <dgm:t>
        <a:bodyPr/>
        <a:lstStyle/>
        <a:p>
          <a:pPr rtl="0"/>
          <a:r>
            <a:rPr lang="en-US"/>
            <a:t>Experienced Official; capable of controlling youth, middle school, all levels of high school and low level college games. Competent in three-person system.</a:t>
          </a:r>
        </a:p>
      </dgm:t>
    </dgm:pt>
    <dgm:pt modelId="{0798F8D4-8F98-45D6-B1FC-6EA6923FDA14}" type="parTrans" cxnId="{8C97AF84-CDC7-4682-9678-696D37DD2018}">
      <dgm:prSet/>
      <dgm:spPr/>
      <dgm:t>
        <a:bodyPr/>
        <a:lstStyle/>
        <a:p>
          <a:endParaRPr lang="en-US"/>
        </a:p>
      </dgm:t>
    </dgm:pt>
    <dgm:pt modelId="{2DE0F1C8-45C9-4C79-9821-E3536177984B}" type="sibTrans" cxnId="{8C97AF84-CDC7-4682-9678-696D37DD2018}">
      <dgm:prSet/>
      <dgm:spPr/>
      <dgm:t>
        <a:bodyPr/>
        <a:lstStyle/>
        <a:p>
          <a:endParaRPr lang="en-US"/>
        </a:p>
      </dgm:t>
    </dgm:pt>
    <dgm:pt modelId="{05E75F82-C104-F644-B77E-1180221FB842}">
      <dgm:prSet/>
      <dgm:spPr/>
      <dgm:t>
        <a:bodyPr/>
        <a:lstStyle/>
        <a:p>
          <a:pPr rtl="0"/>
          <a:r>
            <a:rPr lang="en-US"/>
            <a:t>Level 1</a:t>
          </a:r>
        </a:p>
      </dgm:t>
    </dgm:pt>
    <dgm:pt modelId="{EBBFC1CE-248F-2048-A90B-59D4812742B1}" type="parTrans" cxnId="{DF459AC4-8B25-134D-B1E7-728489001CE1}">
      <dgm:prSet/>
      <dgm:spPr/>
      <dgm:t>
        <a:bodyPr/>
        <a:lstStyle/>
        <a:p>
          <a:endParaRPr lang="en-US"/>
        </a:p>
      </dgm:t>
    </dgm:pt>
    <dgm:pt modelId="{2E246671-E176-C044-B7FC-7B5A104F1AAA}" type="sibTrans" cxnId="{DF459AC4-8B25-134D-B1E7-728489001CE1}">
      <dgm:prSet/>
      <dgm:spPr/>
      <dgm:t>
        <a:bodyPr/>
        <a:lstStyle/>
        <a:p>
          <a:endParaRPr lang="en-US"/>
        </a:p>
      </dgm:t>
    </dgm:pt>
    <dgm:pt modelId="{E4830458-8084-7D4D-9D9F-79996454BF27}">
      <dgm:prSet/>
      <dgm:spPr/>
      <dgm:t>
        <a:bodyPr/>
        <a:lstStyle/>
        <a:p>
          <a:pPr rtl="0"/>
          <a:r>
            <a:rPr lang="en-US" dirty="0"/>
            <a:t>Youth officials under the age of 18.  Capable of controlling youth games (two levels below their current playing level, if applicable.)</a:t>
          </a:r>
        </a:p>
      </dgm:t>
    </dgm:pt>
    <dgm:pt modelId="{0DED8B8A-DB7C-054C-B386-D3AE4C6E4848}" type="parTrans" cxnId="{D620CFE6-5B37-2042-926D-B5187DA5E2B3}">
      <dgm:prSet/>
      <dgm:spPr/>
      <dgm:t>
        <a:bodyPr/>
        <a:lstStyle/>
        <a:p>
          <a:endParaRPr lang="en-US"/>
        </a:p>
      </dgm:t>
    </dgm:pt>
    <dgm:pt modelId="{320D678A-999A-4D4F-A998-415A0078E312}" type="sibTrans" cxnId="{D620CFE6-5B37-2042-926D-B5187DA5E2B3}">
      <dgm:prSet/>
      <dgm:spPr/>
      <dgm:t>
        <a:bodyPr/>
        <a:lstStyle/>
        <a:p>
          <a:endParaRPr lang="en-US"/>
        </a:p>
      </dgm:t>
    </dgm:pt>
    <dgm:pt modelId="{CBD64137-871D-465C-B4DD-9299AB757953}" type="pres">
      <dgm:prSet presAssocID="{210F9EA3-40D6-4C4A-8E7F-A642418C2DF8}" presName="Name0" presStyleCnt="0">
        <dgm:presLayoutVars>
          <dgm:dir/>
          <dgm:animLvl val="lvl"/>
          <dgm:resizeHandles val="exact"/>
        </dgm:presLayoutVars>
      </dgm:prSet>
      <dgm:spPr/>
    </dgm:pt>
    <dgm:pt modelId="{B18D2C3C-96C7-4D28-A79A-6F79966C62A3}" type="pres">
      <dgm:prSet presAssocID="{9D15174D-6432-4558-B7D9-9F23A62855DE}" presName="composite" presStyleCnt="0"/>
      <dgm:spPr/>
    </dgm:pt>
    <dgm:pt modelId="{8909745B-620A-46D0-BF6F-73A53DC4F50B}" type="pres">
      <dgm:prSet presAssocID="{9D15174D-6432-4558-B7D9-9F23A62855DE}" presName="parTx" presStyleLbl="alignNode1" presStyleIdx="0" presStyleCnt="4">
        <dgm:presLayoutVars>
          <dgm:chMax val="0"/>
          <dgm:chPref val="0"/>
          <dgm:bulletEnabled val="1"/>
        </dgm:presLayoutVars>
      </dgm:prSet>
      <dgm:spPr/>
    </dgm:pt>
    <dgm:pt modelId="{F722208B-EBE3-49DE-928B-A3331989D77D}" type="pres">
      <dgm:prSet presAssocID="{9D15174D-6432-4558-B7D9-9F23A62855DE}" presName="desTx" presStyleLbl="alignAccFollowNode1" presStyleIdx="0" presStyleCnt="4">
        <dgm:presLayoutVars>
          <dgm:bulletEnabled val="1"/>
        </dgm:presLayoutVars>
      </dgm:prSet>
      <dgm:spPr/>
    </dgm:pt>
    <dgm:pt modelId="{60DD1FA5-6150-4706-BBD9-6E19F0EA0A73}" type="pres">
      <dgm:prSet presAssocID="{78FF9753-1DF6-4F57-B121-022BCC8C85B2}" presName="space" presStyleCnt="0"/>
      <dgm:spPr/>
    </dgm:pt>
    <dgm:pt modelId="{531A3DB2-10D6-934A-BD2D-A759800CA422}" type="pres">
      <dgm:prSet presAssocID="{05E75F82-C104-F644-B77E-1180221FB842}" presName="composite" presStyleCnt="0"/>
      <dgm:spPr/>
    </dgm:pt>
    <dgm:pt modelId="{4CB706B7-22AC-B343-8520-06D090AC2DC9}" type="pres">
      <dgm:prSet presAssocID="{05E75F82-C104-F644-B77E-1180221FB842}" presName="parTx" presStyleLbl="alignNode1" presStyleIdx="1" presStyleCnt="4">
        <dgm:presLayoutVars>
          <dgm:chMax val="0"/>
          <dgm:chPref val="0"/>
          <dgm:bulletEnabled val="1"/>
        </dgm:presLayoutVars>
      </dgm:prSet>
      <dgm:spPr/>
    </dgm:pt>
    <dgm:pt modelId="{0A732A9B-BFFD-0148-B712-221C7336FD72}" type="pres">
      <dgm:prSet presAssocID="{05E75F82-C104-F644-B77E-1180221FB842}" presName="desTx" presStyleLbl="alignAccFollowNode1" presStyleIdx="1" presStyleCnt="4">
        <dgm:presLayoutVars>
          <dgm:bulletEnabled val="1"/>
        </dgm:presLayoutVars>
      </dgm:prSet>
      <dgm:spPr/>
    </dgm:pt>
    <dgm:pt modelId="{168C05FD-7C71-3E41-8782-49A1869D26D2}" type="pres">
      <dgm:prSet presAssocID="{2E246671-E176-C044-B7FC-7B5A104F1AAA}" presName="space" presStyleCnt="0"/>
      <dgm:spPr/>
    </dgm:pt>
    <dgm:pt modelId="{4147541F-BAEE-46FE-816F-F3FD63F676A4}" type="pres">
      <dgm:prSet presAssocID="{8029E48C-BF3A-4B63-BBB4-B24A5EB304B7}" presName="composite" presStyleCnt="0"/>
      <dgm:spPr/>
    </dgm:pt>
    <dgm:pt modelId="{909ECEFB-57F9-4BAA-809E-296FE266C490}" type="pres">
      <dgm:prSet presAssocID="{8029E48C-BF3A-4B63-BBB4-B24A5EB304B7}" presName="parTx" presStyleLbl="alignNode1" presStyleIdx="2" presStyleCnt="4">
        <dgm:presLayoutVars>
          <dgm:chMax val="0"/>
          <dgm:chPref val="0"/>
          <dgm:bulletEnabled val="1"/>
        </dgm:presLayoutVars>
      </dgm:prSet>
      <dgm:spPr/>
    </dgm:pt>
    <dgm:pt modelId="{8EBEDBC3-2E65-409C-BF4C-E99F0433096A}" type="pres">
      <dgm:prSet presAssocID="{8029E48C-BF3A-4B63-BBB4-B24A5EB304B7}" presName="desTx" presStyleLbl="alignAccFollowNode1" presStyleIdx="2" presStyleCnt="4">
        <dgm:presLayoutVars>
          <dgm:bulletEnabled val="1"/>
        </dgm:presLayoutVars>
      </dgm:prSet>
      <dgm:spPr/>
    </dgm:pt>
    <dgm:pt modelId="{AD7EDC83-5811-4ED2-B3B2-762A5091F2D9}" type="pres">
      <dgm:prSet presAssocID="{DDB016BF-3B37-4A34-873A-3081C6F22B98}" presName="space" presStyleCnt="0"/>
      <dgm:spPr/>
    </dgm:pt>
    <dgm:pt modelId="{B4488BBD-51AD-4980-9BB9-F2FEDEF21608}" type="pres">
      <dgm:prSet presAssocID="{F15C5E5B-B99D-4303-AA62-EE388C5FCAAE}" presName="composite" presStyleCnt="0"/>
      <dgm:spPr/>
    </dgm:pt>
    <dgm:pt modelId="{CD11562A-C433-438A-8154-B5F52A5DC7DB}" type="pres">
      <dgm:prSet presAssocID="{F15C5E5B-B99D-4303-AA62-EE388C5FCAAE}" presName="parTx" presStyleLbl="alignNode1" presStyleIdx="3" presStyleCnt="4">
        <dgm:presLayoutVars>
          <dgm:chMax val="0"/>
          <dgm:chPref val="0"/>
          <dgm:bulletEnabled val="1"/>
        </dgm:presLayoutVars>
      </dgm:prSet>
      <dgm:spPr/>
    </dgm:pt>
    <dgm:pt modelId="{55B41A00-A233-4FAC-8E97-633B2E4ACC0A}" type="pres">
      <dgm:prSet presAssocID="{F15C5E5B-B99D-4303-AA62-EE388C5FCAAE}" presName="desTx" presStyleLbl="alignAccFollowNode1" presStyleIdx="3" presStyleCnt="4">
        <dgm:presLayoutVars>
          <dgm:bulletEnabled val="1"/>
        </dgm:presLayoutVars>
      </dgm:prSet>
      <dgm:spPr/>
    </dgm:pt>
  </dgm:ptLst>
  <dgm:cxnLst>
    <dgm:cxn modelId="{E5E6B125-A0AD-4093-AB4F-C5DC680F5221}" srcId="{210F9EA3-40D6-4C4A-8E7F-A642418C2DF8}" destId="{8029E48C-BF3A-4B63-BBB4-B24A5EB304B7}" srcOrd="2" destOrd="0" parTransId="{D9690AE3-1425-4F50-9B7E-595E7E59CB06}" sibTransId="{DDB016BF-3B37-4A34-873A-3081C6F22B98}"/>
    <dgm:cxn modelId="{275D3D2F-DAA9-453C-972B-9F8C9B29D82C}" srcId="{210F9EA3-40D6-4C4A-8E7F-A642418C2DF8}" destId="{F15C5E5B-B99D-4303-AA62-EE388C5FCAAE}" srcOrd="3" destOrd="0" parTransId="{EF9423F5-383C-4F5A-8C3E-BBD558367CF2}" sibTransId="{68486DA9-4F26-4418-80B9-06B4CA7682A0}"/>
    <dgm:cxn modelId="{38A04240-5CA1-4421-BD06-135AF73CD7A9}" type="presOf" srcId="{210F9EA3-40D6-4C4A-8E7F-A642418C2DF8}" destId="{CBD64137-871D-465C-B4DD-9299AB757953}" srcOrd="0" destOrd="0" presId="urn:microsoft.com/office/officeart/2005/8/layout/hList1"/>
    <dgm:cxn modelId="{EA0E0A5B-024F-46F5-B7AE-BA3946E08200}" srcId="{8029E48C-BF3A-4B63-BBB4-B24A5EB304B7}" destId="{35649A41-B37E-4330-BA1F-CD5724AC1BA7}" srcOrd="0" destOrd="0" parTransId="{D203515C-0F1B-4BB2-8BFD-BA3BE8120667}" sibTransId="{87B2C0F5-DC8D-4EAA-8E43-9BF16FA93EF0}"/>
    <dgm:cxn modelId="{FCC25460-8B3A-4CC5-B90B-B508E6D03027}" type="presOf" srcId="{8029E48C-BF3A-4B63-BBB4-B24A5EB304B7}" destId="{909ECEFB-57F9-4BAA-809E-296FE266C490}" srcOrd="0" destOrd="0" presId="urn:microsoft.com/office/officeart/2005/8/layout/hList1"/>
    <dgm:cxn modelId="{8A639E70-21D9-314B-8D3A-781C1EB5A932}" type="presOf" srcId="{05E75F82-C104-F644-B77E-1180221FB842}" destId="{4CB706B7-22AC-B343-8520-06D090AC2DC9}" srcOrd="0" destOrd="0" presId="urn:microsoft.com/office/officeart/2005/8/layout/hList1"/>
    <dgm:cxn modelId="{8C97AF84-CDC7-4682-9678-696D37DD2018}" srcId="{F15C5E5B-B99D-4303-AA62-EE388C5FCAAE}" destId="{EEDACB2A-AC48-4EBE-8EDB-5337A4B30FF3}" srcOrd="0" destOrd="0" parTransId="{0798F8D4-8F98-45D6-B1FC-6EA6923FDA14}" sibTransId="{2DE0F1C8-45C9-4C79-9821-E3536177984B}"/>
    <dgm:cxn modelId="{AE003596-3812-A24F-8F82-39639B059FB8}" type="presOf" srcId="{E4830458-8084-7D4D-9D9F-79996454BF27}" destId="{F722208B-EBE3-49DE-928B-A3331989D77D}" srcOrd="0" destOrd="0" presId="urn:microsoft.com/office/officeart/2005/8/layout/hList1"/>
    <dgm:cxn modelId="{809B11AA-C464-442C-91DB-1419592424C0}" type="presOf" srcId="{35649A41-B37E-4330-BA1F-CD5724AC1BA7}" destId="{8EBEDBC3-2E65-409C-BF4C-E99F0433096A}" srcOrd="0" destOrd="0" presId="urn:microsoft.com/office/officeart/2005/8/layout/hList1"/>
    <dgm:cxn modelId="{E882DEAF-C2AB-43ED-B7A3-6D67508B180A}" type="presOf" srcId="{9D15174D-6432-4558-B7D9-9F23A62855DE}" destId="{8909745B-620A-46D0-BF6F-73A53DC4F50B}" srcOrd="0" destOrd="0" presId="urn:microsoft.com/office/officeart/2005/8/layout/hList1"/>
    <dgm:cxn modelId="{DF459AC4-8B25-134D-B1E7-728489001CE1}" srcId="{210F9EA3-40D6-4C4A-8E7F-A642418C2DF8}" destId="{05E75F82-C104-F644-B77E-1180221FB842}" srcOrd="1" destOrd="0" parTransId="{EBBFC1CE-248F-2048-A90B-59D4812742B1}" sibTransId="{2E246671-E176-C044-B7FC-7B5A104F1AAA}"/>
    <dgm:cxn modelId="{FE7720C7-9C61-4C93-A890-1858D92FBEB3}" srcId="{210F9EA3-40D6-4C4A-8E7F-A642418C2DF8}" destId="{9D15174D-6432-4558-B7D9-9F23A62855DE}" srcOrd="0" destOrd="0" parTransId="{32CAFD15-E021-47A9-8D19-5F3D2948666E}" sibTransId="{78FF9753-1DF6-4F57-B121-022BCC8C85B2}"/>
    <dgm:cxn modelId="{7C6F8CC7-5DE4-46C0-8AB1-626D2C84015D}" srcId="{05E75F82-C104-F644-B77E-1180221FB842}" destId="{A88D444A-9B7D-4FE9-BB55-00B52CC8EAF3}" srcOrd="0" destOrd="0" parTransId="{FA30C52B-0A79-487F-BF1D-0FF9D62842D3}" sibTransId="{1C479344-3728-4195-A63C-F16272E6FD13}"/>
    <dgm:cxn modelId="{77C911DD-1A11-4224-90CB-6263788EE205}" type="presOf" srcId="{EEDACB2A-AC48-4EBE-8EDB-5337A4B30FF3}" destId="{55B41A00-A233-4FAC-8E97-633B2E4ACC0A}" srcOrd="0" destOrd="0" presId="urn:microsoft.com/office/officeart/2005/8/layout/hList1"/>
    <dgm:cxn modelId="{89E448DF-5E6F-4789-81CE-35A1B23A6439}" type="presOf" srcId="{F15C5E5B-B99D-4303-AA62-EE388C5FCAAE}" destId="{CD11562A-C433-438A-8154-B5F52A5DC7DB}" srcOrd="0" destOrd="0" presId="urn:microsoft.com/office/officeart/2005/8/layout/hList1"/>
    <dgm:cxn modelId="{D620CFE6-5B37-2042-926D-B5187DA5E2B3}" srcId="{9D15174D-6432-4558-B7D9-9F23A62855DE}" destId="{E4830458-8084-7D4D-9D9F-79996454BF27}" srcOrd="0" destOrd="0" parTransId="{0DED8B8A-DB7C-054C-B386-D3AE4C6E4848}" sibTransId="{320D678A-999A-4D4F-A998-415A0078E312}"/>
    <dgm:cxn modelId="{F6CB76FE-153F-C140-BF82-2F732EE2824F}" type="presOf" srcId="{A88D444A-9B7D-4FE9-BB55-00B52CC8EAF3}" destId="{0A732A9B-BFFD-0148-B712-221C7336FD72}" srcOrd="0" destOrd="0" presId="urn:microsoft.com/office/officeart/2005/8/layout/hList1"/>
    <dgm:cxn modelId="{F1CD43EF-045D-4BEF-A489-4765209A6666}" type="presParOf" srcId="{CBD64137-871D-465C-B4DD-9299AB757953}" destId="{B18D2C3C-96C7-4D28-A79A-6F79966C62A3}" srcOrd="0" destOrd="0" presId="urn:microsoft.com/office/officeart/2005/8/layout/hList1"/>
    <dgm:cxn modelId="{EA441751-72E4-4961-927E-00BF4365F1C6}" type="presParOf" srcId="{B18D2C3C-96C7-4D28-A79A-6F79966C62A3}" destId="{8909745B-620A-46D0-BF6F-73A53DC4F50B}" srcOrd="0" destOrd="0" presId="urn:microsoft.com/office/officeart/2005/8/layout/hList1"/>
    <dgm:cxn modelId="{24983094-A34D-4A4D-A4CC-4CDEE461D4FA}" type="presParOf" srcId="{B18D2C3C-96C7-4D28-A79A-6F79966C62A3}" destId="{F722208B-EBE3-49DE-928B-A3331989D77D}" srcOrd="1" destOrd="0" presId="urn:microsoft.com/office/officeart/2005/8/layout/hList1"/>
    <dgm:cxn modelId="{B2181FBC-3CDD-4C40-AD0F-AD7B088B594B}" type="presParOf" srcId="{CBD64137-871D-465C-B4DD-9299AB757953}" destId="{60DD1FA5-6150-4706-BBD9-6E19F0EA0A73}" srcOrd="1" destOrd="0" presId="urn:microsoft.com/office/officeart/2005/8/layout/hList1"/>
    <dgm:cxn modelId="{A94204D5-11B1-5444-AB82-D377DF8E3B8C}" type="presParOf" srcId="{CBD64137-871D-465C-B4DD-9299AB757953}" destId="{531A3DB2-10D6-934A-BD2D-A759800CA422}" srcOrd="2" destOrd="0" presId="urn:microsoft.com/office/officeart/2005/8/layout/hList1"/>
    <dgm:cxn modelId="{6CA4DF4B-87B9-D847-AC82-2023A564DF27}" type="presParOf" srcId="{531A3DB2-10D6-934A-BD2D-A759800CA422}" destId="{4CB706B7-22AC-B343-8520-06D090AC2DC9}" srcOrd="0" destOrd="0" presId="urn:microsoft.com/office/officeart/2005/8/layout/hList1"/>
    <dgm:cxn modelId="{C95B72BD-2C15-C34E-ABA3-1341231F5638}" type="presParOf" srcId="{531A3DB2-10D6-934A-BD2D-A759800CA422}" destId="{0A732A9B-BFFD-0148-B712-221C7336FD72}" srcOrd="1" destOrd="0" presId="urn:microsoft.com/office/officeart/2005/8/layout/hList1"/>
    <dgm:cxn modelId="{114F745E-E30F-2349-8614-201C680538A0}" type="presParOf" srcId="{CBD64137-871D-465C-B4DD-9299AB757953}" destId="{168C05FD-7C71-3E41-8782-49A1869D26D2}" srcOrd="3" destOrd="0" presId="urn:microsoft.com/office/officeart/2005/8/layout/hList1"/>
    <dgm:cxn modelId="{ACD63375-9BC7-45DE-BF46-233364F90E90}" type="presParOf" srcId="{CBD64137-871D-465C-B4DD-9299AB757953}" destId="{4147541F-BAEE-46FE-816F-F3FD63F676A4}" srcOrd="4" destOrd="0" presId="urn:microsoft.com/office/officeart/2005/8/layout/hList1"/>
    <dgm:cxn modelId="{DD3B58B2-BC8D-416C-84C0-A0BAB461E297}" type="presParOf" srcId="{4147541F-BAEE-46FE-816F-F3FD63F676A4}" destId="{909ECEFB-57F9-4BAA-809E-296FE266C490}" srcOrd="0" destOrd="0" presId="urn:microsoft.com/office/officeart/2005/8/layout/hList1"/>
    <dgm:cxn modelId="{766F03A2-AB72-4B73-AF3E-961E9C0BB64E}" type="presParOf" srcId="{4147541F-BAEE-46FE-816F-F3FD63F676A4}" destId="{8EBEDBC3-2E65-409C-BF4C-E99F0433096A}" srcOrd="1" destOrd="0" presId="urn:microsoft.com/office/officeart/2005/8/layout/hList1"/>
    <dgm:cxn modelId="{563D68E6-1DEC-4CC5-BF1A-69D721774A73}" type="presParOf" srcId="{CBD64137-871D-465C-B4DD-9299AB757953}" destId="{AD7EDC83-5811-4ED2-B3B2-762A5091F2D9}" srcOrd="5" destOrd="0" presId="urn:microsoft.com/office/officeart/2005/8/layout/hList1"/>
    <dgm:cxn modelId="{8FB25C99-538E-47D2-B03A-67F45065CD2D}" type="presParOf" srcId="{CBD64137-871D-465C-B4DD-9299AB757953}" destId="{B4488BBD-51AD-4980-9BB9-F2FEDEF21608}" srcOrd="6" destOrd="0" presId="urn:microsoft.com/office/officeart/2005/8/layout/hList1"/>
    <dgm:cxn modelId="{07BA0486-1356-4270-B7D6-8904EADF9219}" type="presParOf" srcId="{B4488BBD-51AD-4980-9BB9-F2FEDEF21608}" destId="{CD11562A-C433-438A-8154-B5F52A5DC7DB}" srcOrd="0" destOrd="0" presId="urn:microsoft.com/office/officeart/2005/8/layout/hList1"/>
    <dgm:cxn modelId="{4F5E46F8-176E-4935-A04E-056EF2C4EFC4}" type="presParOf" srcId="{B4488BBD-51AD-4980-9BB9-F2FEDEF21608}" destId="{55B41A00-A233-4FAC-8E97-633B2E4ACC0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FA6771-3151-AE43-85CB-F7B9B3B0E7F1}" type="doc">
      <dgm:prSet loTypeId="urn:microsoft.com/office/officeart/2005/8/layout/cycle8" loCatId="" qsTypeId="urn:microsoft.com/office/officeart/2005/8/quickstyle/simple1" qsCatId="simple" csTypeId="urn:microsoft.com/office/officeart/2005/8/colors/accent1_2" csCatId="accent1" phldr="1"/>
      <dgm:spPr/>
    </dgm:pt>
    <dgm:pt modelId="{23588E0F-BA30-394F-92B8-9F43A59DF5AE}">
      <dgm:prSet custT="1"/>
      <dgm:spPr>
        <a:solidFill>
          <a:schemeClr val="accent1">
            <a:lumMod val="40000"/>
            <a:lumOff val="60000"/>
          </a:schemeClr>
        </a:solidFill>
      </dgm:spPr>
      <dgm:t>
        <a:bodyPr/>
        <a:lstStyle/>
        <a:p>
          <a:pPr rtl="0"/>
          <a:r>
            <a:rPr lang="en-US" sz="1300" b="1">
              <a:solidFill>
                <a:schemeClr val="tx1"/>
              </a:solidFill>
            </a:rPr>
            <a:t>Professionalism, Responsibility, Ethics</a:t>
          </a:r>
          <a:endParaRPr lang="en-US" sz="1300">
            <a:solidFill>
              <a:schemeClr val="tx1"/>
            </a:solidFill>
          </a:endParaRPr>
        </a:p>
      </dgm:t>
    </dgm:pt>
    <dgm:pt modelId="{DC9ADD09-2B08-034C-A655-4579DCA95E68}" type="parTrans" cxnId="{071E52C1-AA18-2248-A64C-B46CBCE33DE0}">
      <dgm:prSet/>
      <dgm:spPr/>
      <dgm:t>
        <a:bodyPr/>
        <a:lstStyle/>
        <a:p>
          <a:endParaRPr lang="en-US"/>
        </a:p>
      </dgm:t>
    </dgm:pt>
    <dgm:pt modelId="{FE0DD22D-4B75-6144-9EDE-2B04163346FF}" type="sibTrans" cxnId="{071E52C1-AA18-2248-A64C-B46CBCE33DE0}">
      <dgm:prSet/>
      <dgm:spPr/>
      <dgm:t>
        <a:bodyPr/>
        <a:lstStyle/>
        <a:p>
          <a:endParaRPr lang="en-US"/>
        </a:p>
      </dgm:t>
    </dgm:pt>
    <dgm:pt modelId="{E538B47A-F177-D245-8A8B-4E99C75B9723}">
      <dgm:prSet custT="1"/>
      <dgm:spPr>
        <a:solidFill>
          <a:schemeClr val="accent1">
            <a:lumMod val="60000"/>
            <a:lumOff val="40000"/>
          </a:schemeClr>
        </a:solidFill>
      </dgm:spPr>
      <dgm:t>
        <a:bodyPr/>
        <a:lstStyle/>
        <a:p>
          <a:pPr rtl="0"/>
          <a:r>
            <a:rPr lang="en-US" sz="1300" b="1">
              <a:solidFill>
                <a:schemeClr val="tx1"/>
              </a:solidFill>
            </a:rPr>
            <a:t>Positioning, Fitness, Field Coverage</a:t>
          </a:r>
        </a:p>
      </dgm:t>
    </dgm:pt>
    <dgm:pt modelId="{ED2F5F78-805E-6444-A19F-AF9333709050}" type="parTrans" cxnId="{1DA11805-9A27-C543-8F61-DAB3F67A5A10}">
      <dgm:prSet/>
      <dgm:spPr/>
      <dgm:t>
        <a:bodyPr/>
        <a:lstStyle/>
        <a:p>
          <a:endParaRPr lang="en-US"/>
        </a:p>
      </dgm:t>
    </dgm:pt>
    <dgm:pt modelId="{DD202843-94AF-454C-B61F-F8C555057209}" type="sibTrans" cxnId="{1DA11805-9A27-C543-8F61-DAB3F67A5A10}">
      <dgm:prSet/>
      <dgm:spPr/>
      <dgm:t>
        <a:bodyPr/>
        <a:lstStyle/>
        <a:p>
          <a:endParaRPr lang="en-US"/>
        </a:p>
      </dgm:t>
    </dgm:pt>
    <dgm:pt modelId="{E9A1DBD9-8179-6B49-B327-2E9A9ACEE9E8}">
      <dgm:prSet custT="1"/>
      <dgm:spPr>
        <a:solidFill>
          <a:schemeClr val="accent1">
            <a:lumMod val="75000"/>
          </a:schemeClr>
        </a:solidFill>
      </dgm:spPr>
      <dgm:t>
        <a:bodyPr/>
        <a:lstStyle/>
        <a:p>
          <a:pPr rtl="0"/>
          <a:r>
            <a:rPr lang="en-US" sz="1300" b="1">
              <a:solidFill>
                <a:schemeClr val="tx1"/>
              </a:solidFill>
            </a:rPr>
            <a:t>Knowledge, Judgement</a:t>
          </a:r>
        </a:p>
      </dgm:t>
    </dgm:pt>
    <dgm:pt modelId="{F5C64022-C117-3341-8C68-66DDFA4438F0}" type="parTrans" cxnId="{E75FEA14-8640-9549-8BD4-9E90341E1C52}">
      <dgm:prSet/>
      <dgm:spPr/>
      <dgm:t>
        <a:bodyPr/>
        <a:lstStyle/>
        <a:p>
          <a:endParaRPr lang="en-US"/>
        </a:p>
      </dgm:t>
    </dgm:pt>
    <dgm:pt modelId="{E43E121F-8049-0A46-BD4B-3FBC7FF545EF}" type="sibTrans" cxnId="{E75FEA14-8640-9549-8BD4-9E90341E1C52}">
      <dgm:prSet/>
      <dgm:spPr/>
      <dgm:t>
        <a:bodyPr/>
        <a:lstStyle/>
        <a:p>
          <a:endParaRPr lang="en-US"/>
        </a:p>
      </dgm:t>
    </dgm:pt>
    <dgm:pt modelId="{569B3699-7B89-1E40-BE17-8E905F9CDF2A}">
      <dgm:prSet custT="1"/>
      <dgm:spPr>
        <a:solidFill>
          <a:schemeClr val="accent1">
            <a:lumMod val="60000"/>
            <a:lumOff val="40000"/>
          </a:schemeClr>
        </a:solidFill>
      </dgm:spPr>
      <dgm:t>
        <a:bodyPr/>
        <a:lstStyle/>
        <a:p>
          <a:pPr rtl="0"/>
          <a:r>
            <a:rPr lang="en-US" sz="1300" b="1">
              <a:solidFill>
                <a:schemeClr val="tx1"/>
              </a:solidFill>
            </a:rPr>
            <a:t>Game Management, Mechanics, Penalty Administration</a:t>
          </a:r>
        </a:p>
      </dgm:t>
    </dgm:pt>
    <dgm:pt modelId="{11E4C0C7-A792-884F-9E8F-51A129B13F56}" type="parTrans" cxnId="{1D47210A-6188-1343-9496-D9E92C6E7DB8}">
      <dgm:prSet/>
      <dgm:spPr/>
      <dgm:t>
        <a:bodyPr/>
        <a:lstStyle/>
        <a:p>
          <a:endParaRPr lang="en-US"/>
        </a:p>
      </dgm:t>
    </dgm:pt>
    <dgm:pt modelId="{FD2897D6-82AA-4345-816A-C14692F2496A}" type="sibTrans" cxnId="{1D47210A-6188-1343-9496-D9E92C6E7DB8}">
      <dgm:prSet/>
      <dgm:spPr/>
      <dgm:t>
        <a:bodyPr/>
        <a:lstStyle/>
        <a:p>
          <a:endParaRPr lang="en-US"/>
        </a:p>
      </dgm:t>
    </dgm:pt>
    <dgm:pt modelId="{6C97932A-CD60-CD48-9389-551F99D55F45}">
      <dgm:prSet custT="1"/>
      <dgm:spPr>
        <a:solidFill>
          <a:schemeClr val="accent1">
            <a:lumMod val="20000"/>
            <a:lumOff val="80000"/>
          </a:schemeClr>
        </a:solidFill>
      </dgm:spPr>
      <dgm:t>
        <a:bodyPr/>
        <a:lstStyle/>
        <a:p>
          <a:pPr rtl="0"/>
          <a:r>
            <a:rPr lang="en-US" sz="1300" b="1">
              <a:solidFill>
                <a:schemeClr val="tx1"/>
              </a:solidFill>
            </a:rPr>
            <a:t>Comportment, Communication, Teamwork</a:t>
          </a:r>
        </a:p>
      </dgm:t>
    </dgm:pt>
    <dgm:pt modelId="{965E3985-3F08-CB43-B267-5AF3BE499315}" type="parTrans" cxnId="{7CF222B0-38D6-8648-84DF-68025A9AB82C}">
      <dgm:prSet/>
      <dgm:spPr/>
      <dgm:t>
        <a:bodyPr/>
        <a:lstStyle/>
        <a:p>
          <a:endParaRPr lang="en-US"/>
        </a:p>
      </dgm:t>
    </dgm:pt>
    <dgm:pt modelId="{54ACF67F-D2C1-0E41-8AF7-AE8CB0387AD0}" type="sibTrans" cxnId="{7CF222B0-38D6-8648-84DF-68025A9AB82C}">
      <dgm:prSet/>
      <dgm:spPr/>
      <dgm:t>
        <a:bodyPr/>
        <a:lstStyle/>
        <a:p>
          <a:endParaRPr lang="en-US"/>
        </a:p>
      </dgm:t>
    </dgm:pt>
    <dgm:pt modelId="{B413340A-4A82-D646-937E-C753E1846CA9}" type="pres">
      <dgm:prSet presAssocID="{88FA6771-3151-AE43-85CB-F7B9B3B0E7F1}" presName="compositeShape" presStyleCnt="0">
        <dgm:presLayoutVars>
          <dgm:chMax val="7"/>
          <dgm:dir/>
          <dgm:resizeHandles val="exact"/>
        </dgm:presLayoutVars>
      </dgm:prSet>
      <dgm:spPr/>
    </dgm:pt>
    <dgm:pt modelId="{F15499A9-B400-5C41-9711-6399EFA85F1C}" type="pres">
      <dgm:prSet presAssocID="{88FA6771-3151-AE43-85CB-F7B9B3B0E7F1}" presName="wedge1" presStyleLbl="node1" presStyleIdx="0" presStyleCnt="5" custScaleX="110133" custScaleY="98553" custLinFactNeighborX="0" custLinFactNeighborY="21"/>
      <dgm:spPr/>
    </dgm:pt>
    <dgm:pt modelId="{E5CF4194-2301-7A41-8FD1-D87E766D21B3}" type="pres">
      <dgm:prSet presAssocID="{88FA6771-3151-AE43-85CB-F7B9B3B0E7F1}" presName="dummy1a" presStyleCnt="0"/>
      <dgm:spPr/>
    </dgm:pt>
    <dgm:pt modelId="{976E2043-4C4C-2549-A036-0075E288D991}" type="pres">
      <dgm:prSet presAssocID="{88FA6771-3151-AE43-85CB-F7B9B3B0E7F1}" presName="dummy1b" presStyleCnt="0"/>
      <dgm:spPr/>
    </dgm:pt>
    <dgm:pt modelId="{512363AA-4302-4147-90AB-12ABF0BFACD5}" type="pres">
      <dgm:prSet presAssocID="{88FA6771-3151-AE43-85CB-F7B9B3B0E7F1}" presName="wedge1Tx" presStyleLbl="node1" presStyleIdx="0" presStyleCnt="5">
        <dgm:presLayoutVars>
          <dgm:chMax val="0"/>
          <dgm:chPref val="0"/>
          <dgm:bulletEnabled val="1"/>
        </dgm:presLayoutVars>
      </dgm:prSet>
      <dgm:spPr/>
    </dgm:pt>
    <dgm:pt modelId="{310EFB5E-83D4-6C48-B920-C30190DFDBD7}" type="pres">
      <dgm:prSet presAssocID="{88FA6771-3151-AE43-85CB-F7B9B3B0E7F1}" presName="wedge2" presStyleLbl="node1" presStyleIdx="1" presStyleCnt="5"/>
      <dgm:spPr/>
    </dgm:pt>
    <dgm:pt modelId="{24E82D47-365F-3E40-A0FC-EFD9A0A067C7}" type="pres">
      <dgm:prSet presAssocID="{88FA6771-3151-AE43-85CB-F7B9B3B0E7F1}" presName="dummy2a" presStyleCnt="0"/>
      <dgm:spPr/>
    </dgm:pt>
    <dgm:pt modelId="{C2307C64-80F0-394F-A49B-3051F8858193}" type="pres">
      <dgm:prSet presAssocID="{88FA6771-3151-AE43-85CB-F7B9B3B0E7F1}" presName="dummy2b" presStyleCnt="0"/>
      <dgm:spPr/>
    </dgm:pt>
    <dgm:pt modelId="{B2DFF839-840F-1041-9A50-07AB73BF70AC}" type="pres">
      <dgm:prSet presAssocID="{88FA6771-3151-AE43-85CB-F7B9B3B0E7F1}" presName="wedge2Tx" presStyleLbl="node1" presStyleIdx="1" presStyleCnt="5">
        <dgm:presLayoutVars>
          <dgm:chMax val="0"/>
          <dgm:chPref val="0"/>
          <dgm:bulletEnabled val="1"/>
        </dgm:presLayoutVars>
      </dgm:prSet>
      <dgm:spPr/>
    </dgm:pt>
    <dgm:pt modelId="{BAB81D71-42D3-CA42-A6A6-06FE2372C844}" type="pres">
      <dgm:prSet presAssocID="{88FA6771-3151-AE43-85CB-F7B9B3B0E7F1}" presName="wedge3" presStyleLbl="node1" presStyleIdx="2" presStyleCnt="5"/>
      <dgm:spPr/>
    </dgm:pt>
    <dgm:pt modelId="{289DBDBD-C3F0-1244-BC40-0976B8FDD4F5}" type="pres">
      <dgm:prSet presAssocID="{88FA6771-3151-AE43-85CB-F7B9B3B0E7F1}" presName="dummy3a" presStyleCnt="0"/>
      <dgm:spPr/>
    </dgm:pt>
    <dgm:pt modelId="{141CB02D-AA33-9944-BF54-187E3C2A04E3}" type="pres">
      <dgm:prSet presAssocID="{88FA6771-3151-AE43-85CB-F7B9B3B0E7F1}" presName="dummy3b" presStyleCnt="0"/>
      <dgm:spPr/>
    </dgm:pt>
    <dgm:pt modelId="{374AE77F-4202-CD47-AE13-D4F1CC69216D}" type="pres">
      <dgm:prSet presAssocID="{88FA6771-3151-AE43-85CB-F7B9B3B0E7F1}" presName="wedge3Tx" presStyleLbl="node1" presStyleIdx="2" presStyleCnt="5">
        <dgm:presLayoutVars>
          <dgm:chMax val="0"/>
          <dgm:chPref val="0"/>
          <dgm:bulletEnabled val="1"/>
        </dgm:presLayoutVars>
      </dgm:prSet>
      <dgm:spPr/>
    </dgm:pt>
    <dgm:pt modelId="{9BF16DDB-6F3E-4942-91EB-E0EC2714AEBB}" type="pres">
      <dgm:prSet presAssocID="{88FA6771-3151-AE43-85CB-F7B9B3B0E7F1}" presName="wedge4" presStyleLbl="node1" presStyleIdx="3" presStyleCnt="5"/>
      <dgm:spPr/>
    </dgm:pt>
    <dgm:pt modelId="{06D8AB96-5C37-124C-B07F-1C565265F10E}" type="pres">
      <dgm:prSet presAssocID="{88FA6771-3151-AE43-85CB-F7B9B3B0E7F1}" presName="dummy4a" presStyleCnt="0"/>
      <dgm:spPr/>
    </dgm:pt>
    <dgm:pt modelId="{AB9AC374-1E5A-0C48-9CF1-62CF98E435DC}" type="pres">
      <dgm:prSet presAssocID="{88FA6771-3151-AE43-85CB-F7B9B3B0E7F1}" presName="dummy4b" presStyleCnt="0"/>
      <dgm:spPr/>
    </dgm:pt>
    <dgm:pt modelId="{FD44754F-946B-904A-821D-713662553386}" type="pres">
      <dgm:prSet presAssocID="{88FA6771-3151-AE43-85CB-F7B9B3B0E7F1}" presName="wedge4Tx" presStyleLbl="node1" presStyleIdx="3" presStyleCnt="5">
        <dgm:presLayoutVars>
          <dgm:chMax val="0"/>
          <dgm:chPref val="0"/>
          <dgm:bulletEnabled val="1"/>
        </dgm:presLayoutVars>
      </dgm:prSet>
      <dgm:spPr/>
    </dgm:pt>
    <dgm:pt modelId="{5A3A2ED7-98BD-5E45-B543-947F9E9A097C}" type="pres">
      <dgm:prSet presAssocID="{88FA6771-3151-AE43-85CB-F7B9B3B0E7F1}" presName="wedge5" presStyleLbl="node1" presStyleIdx="4" presStyleCnt="5"/>
      <dgm:spPr/>
    </dgm:pt>
    <dgm:pt modelId="{D2BCEAD1-2DBA-E94A-A2CE-CE9957207581}" type="pres">
      <dgm:prSet presAssocID="{88FA6771-3151-AE43-85CB-F7B9B3B0E7F1}" presName="dummy5a" presStyleCnt="0"/>
      <dgm:spPr/>
    </dgm:pt>
    <dgm:pt modelId="{99B862C4-AC18-FC45-86DD-5BFB260FB66A}" type="pres">
      <dgm:prSet presAssocID="{88FA6771-3151-AE43-85CB-F7B9B3B0E7F1}" presName="dummy5b" presStyleCnt="0"/>
      <dgm:spPr/>
    </dgm:pt>
    <dgm:pt modelId="{F4D69EFF-2C30-ED42-818E-263C848D4595}" type="pres">
      <dgm:prSet presAssocID="{88FA6771-3151-AE43-85CB-F7B9B3B0E7F1}" presName="wedge5Tx" presStyleLbl="node1" presStyleIdx="4" presStyleCnt="5">
        <dgm:presLayoutVars>
          <dgm:chMax val="0"/>
          <dgm:chPref val="0"/>
          <dgm:bulletEnabled val="1"/>
        </dgm:presLayoutVars>
      </dgm:prSet>
      <dgm:spPr/>
    </dgm:pt>
    <dgm:pt modelId="{E14223E1-13EA-9845-8E7A-52CA3FD70779}" type="pres">
      <dgm:prSet presAssocID="{FE0DD22D-4B75-6144-9EDE-2B04163346FF}" presName="arrowWedge1" presStyleLbl="fgSibTrans2D1" presStyleIdx="0" presStyleCnt="5" custAng="0" custScaleX="107360" custScaleY="100824"/>
      <dgm:spPr>
        <a:solidFill>
          <a:schemeClr val="tx1"/>
        </a:solidFill>
      </dgm:spPr>
    </dgm:pt>
    <dgm:pt modelId="{3B91E67E-A721-194F-BE28-15F28C3D72DF}" type="pres">
      <dgm:prSet presAssocID="{DD202843-94AF-454C-B61F-F8C555057209}" presName="arrowWedge2" presStyleLbl="fgSibTrans2D1" presStyleIdx="1" presStyleCnt="5"/>
      <dgm:spPr>
        <a:solidFill>
          <a:schemeClr val="tx1"/>
        </a:solidFill>
      </dgm:spPr>
    </dgm:pt>
    <dgm:pt modelId="{E488F788-6424-8447-A86D-989FA4E95D54}" type="pres">
      <dgm:prSet presAssocID="{E43E121F-8049-0A46-BD4B-3FBC7FF545EF}" presName="arrowWedge3" presStyleLbl="fgSibTrans2D1" presStyleIdx="2" presStyleCnt="5"/>
      <dgm:spPr>
        <a:solidFill>
          <a:schemeClr val="tx1"/>
        </a:solidFill>
      </dgm:spPr>
    </dgm:pt>
    <dgm:pt modelId="{33E0944C-51CA-1449-B869-4F87D6FF9B32}" type="pres">
      <dgm:prSet presAssocID="{FD2897D6-82AA-4345-816A-C14692F2496A}" presName="arrowWedge4" presStyleLbl="fgSibTrans2D1" presStyleIdx="3" presStyleCnt="5"/>
      <dgm:spPr>
        <a:solidFill>
          <a:schemeClr val="tx1"/>
        </a:solidFill>
      </dgm:spPr>
    </dgm:pt>
    <dgm:pt modelId="{D2E70A89-CA01-244C-AB75-5D706D7BE4BE}" type="pres">
      <dgm:prSet presAssocID="{54ACF67F-D2C1-0E41-8AF7-AE8CB0387AD0}" presName="arrowWedge5" presStyleLbl="fgSibTrans2D1" presStyleIdx="4" presStyleCnt="5"/>
      <dgm:spPr>
        <a:solidFill>
          <a:schemeClr val="tx1"/>
        </a:solidFill>
      </dgm:spPr>
    </dgm:pt>
  </dgm:ptLst>
  <dgm:cxnLst>
    <dgm:cxn modelId="{3BABE300-DC65-7B4A-AF5D-D43EECD1B9FF}" type="presOf" srcId="{569B3699-7B89-1E40-BE17-8E905F9CDF2A}" destId="{9BF16DDB-6F3E-4942-91EB-E0EC2714AEBB}" srcOrd="0" destOrd="0" presId="urn:microsoft.com/office/officeart/2005/8/layout/cycle8"/>
    <dgm:cxn modelId="{1DA11805-9A27-C543-8F61-DAB3F67A5A10}" srcId="{88FA6771-3151-AE43-85CB-F7B9B3B0E7F1}" destId="{E538B47A-F177-D245-8A8B-4E99C75B9723}" srcOrd="1" destOrd="0" parTransId="{ED2F5F78-805E-6444-A19F-AF9333709050}" sibTransId="{DD202843-94AF-454C-B61F-F8C555057209}"/>
    <dgm:cxn modelId="{14AD1B0A-3C6E-7048-9DCE-3BC1EB8CE3D4}" type="presOf" srcId="{E9A1DBD9-8179-6B49-B327-2E9A9ACEE9E8}" destId="{374AE77F-4202-CD47-AE13-D4F1CC69216D}" srcOrd="1" destOrd="0" presId="urn:microsoft.com/office/officeart/2005/8/layout/cycle8"/>
    <dgm:cxn modelId="{1D47210A-6188-1343-9496-D9E92C6E7DB8}" srcId="{88FA6771-3151-AE43-85CB-F7B9B3B0E7F1}" destId="{569B3699-7B89-1E40-BE17-8E905F9CDF2A}" srcOrd="3" destOrd="0" parTransId="{11E4C0C7-A792-884F-9E8F-51A129B13F56}" sibTransId="{FD2897D6-82AA-4345-816A-C14692F2496A}"/>
    <dgm:cxn modelId="{E75FEA14-8640-9549-8BD4-9E90341E1C52}" srcId="{88FA6771-3151-AE43-85CB-F7B9B3B0E7F1}" destId="{E9A1DBD9-8179-6B49-B327-2E9A9ACEE9E8}" srcOrd="2" destOrd="0" parTransId="{F5C64022-C117-3341-8C68-66DDFA4438F0}" sibTransId="{E43E121F-8049-0A46-BD4B-3FBC7FF545EF}"/>
    <dgm:cxn modelId="{9904AF22-522A-2145-8804-335515116270}" type="presOf" srcId="{E538B47A-F177-D245-8A8B-4E99C75B9723}" destId="{B2DFF839-840F-1041-9A50-07AB73BF70AC}" srcOrd="1" destOrd="0" presId="urn:microsoft.com/office/officeart/2005/8/layout/cycle8"/>
    <dgm:cxn modelId="{4ABBDF23-0A6A-9643-A6A4-E48BA5A7845E}" type="presOf" srcId="{E538B47A-F177-D245-8A8B-4E99C75B9723}" destId="{310EFB5E-83D4-6C48-B920-C30190DFDBD7}" srcOrd="0" destOrd="0" presId="urn:microsoft.com/office/officeart/2005/8/layout/cycle8"/>
    <dgm:cxn modelId="{CA373A4F-40F0-8345-9895-6638EE4CD733}" type="presOf" srcId="{23588E0F-BA30-394F-92B8-9F43A59DF5AE}" destId="{F15499A9-B400-5C41-9711-6399EFA85F1C}" srcOrd="0" destOrd="0" presId="urn:microsoft.com/office/officeart/2005/8/layout/cycle8"/>
    <dgm:cxn modelId="{132BEF57-BD35-4E43-ABAA-6ED19C769695}" type="presOf" srcId="{6C97932A-CD60-CD48-9389-551F99D55F45}" destId="{F4D69EFF-2C30-ED42-818E-263C848D4595}" srcOrd="1" destOrd="0" presId="urn:microsoft.com/office/officeart/2005/8/layout/cycle8"/>
    <dgm:cxn modelId="{9B1CDA7A-40DD-974A-AFF7-B44C3D0BEAF3}" type="presOf" srcId="{6C97932A-CD60-CD48-9389-551F99D55F45}" destId="{5A3A2ED7-98BD-5E45-B543-947F9E9A097C}" srcOrd="0" destOrd="0" presId="urn:microsoft.com/office/officeart/2005/8/layout/cycle8"/>
    <dgm:cxn modelId="{72D0ABAA-DBC1-5C4E-8C83-DB2585367348}" type="presOf" srcId="{E9A1DBD9-8179-6B49-B327-2E9A9ACEE9E8}" destId="{BAB81D71-42D3-CA42-A6A6-06FE2372C844}" srcOrd="0" destOrd="0" presId="urn:microsoft.com/office/officeart/2005/8/layout/cycle8"/>
    <dgm:cxn modelId="{7CF222B0-38D6-8648-84DF-68025A9AB82C}" srcId="{88FA6771-3151-AE43-85CB-F7B9B3B0E7F1}" destId="{6C97932A-CD60-CD48-9389-551F99D55F45}" srcOrd="4" destOrd="0" parTransId="{965E3985-3F08-CB43-B267-5AF3BE499315}" sibTransId="{54ACF67F-D2C1-0E41-8AF7-AE8CB0387AD0}"/>
    <dgm:cxn modelId="{071E52C1-AA18-2248-A64C-B46CBCE33DE0}" srcId="{88FA6771-3151-AE43-85CB-F7B9B3B0E7F1}" destId="{23588E0F-BA30-394F-92B8-9F43A59DF5AE}" srcOrd="0" destOrd="0" parTransId="{DC9ADD09-2B08-034C-A655-4579DCA95E68}" sibTransId="{FE0DD22D-4B75-6144-9EDE-2B04163346FF}"/>
    <dgm:cxn modelId="{E7E8A4CF-6020-D148-8464-D1458C8E1338}" type="presOf" srcId="{23588E0F-BA30-394F-92B8-9F43A59DF5AE}" destId="{512363AA-4302-4147-90AB-12ABF0BFACD5}" srcOrd="1" destOrd="0" presId="urn:microsoft.com/office/officeart/2005/8/layout/cycle8"/>
    <dgm:cxn modelId="{7EBF90D9-BA28-2848-8E1E-9DA6D544FB61}" type="presOf" srcId="{569B3699-7B89-1E40-BE17-8E905F9CDF2A}" destId="{FD44754F-946B-904A-821D-713662553386}" srcOrd="1" destOrd="0" presId="urn:microsoft.com/office/officeart/2005/8/layout/cycle8"/>
    <dgm:cxn modelId="{3880DAF7-DB31-3B44-96C4-5A3738B2EA68}" type="presOf" srcId="{88FA6771-3151-AE43-85CB-F7B9B3B0E7F1}" destId="{B413340A-4A82-D646-937E-C753E1846CA9}" srcOrd="0" destOrd="0" presId="urn:microsoft.com/office/officeart/2005/8/layout/cycle8"/>
    <dgm:cxn modelId="{AC00D147-0CE4-244D-A9B6-E171E99F4D3B}" type="presParOf" srcId="{B413340A-4A82-D646-937E-C753E1846CA9}" destId="{F15499A9-B400-5C41-9711-6399EFA85F1C}" srcOrd="0" destOrd="0" presId="urn:microsoft.com/office/officeart/2005/8/layout/cycle8"/>
    <dgm:cxn modelId="{73ABCA4E-D4AD-9B49-A9F3-7E9566BD5BF5}" type="presParOf" srcId="{B413340A-4A82-D646-937E-C753E1846CA9}" destId="{E5CF4194-2301-7A41-8FD1-D87E766D21B3}" srcOrd="1" destOrd="0" presId="urn:microsoft.com/office/officeart/2005/8/layout/cycle8"/>
    <dgm:cxn modelId="{DD4E8FE8-EB7B-754F-B642-5C62829243A8}" type="presParOf" srcId="{B413340A-4A82-D646-937E-C753E1846CA9}" destId="{976E2043-4C4C-2549-A036-0075E288D991}" srcOrd="2" destOrd="0" presId="urn:microsoft.com/office/officeart/2005/8/layout/cycle8"/>
    <dgm:cxn modelId="{97633457-24DE-9443-AEAC-1BB2DB9DCC1B}" type="presParOf" srcId="{B413340A-4A82-D646-937E-C753E1846CA9}" destId="{512363AA-4302-4147-90AB-12ABF0BFACD5}" srcOrd="3" destOrd="0" presId="urn:microsoft.com/office/officeart/2005/8/layout/cycle8"/>
    <dgm:cxn modelId="{EE1D7D05-11A7-C24B-81BF-614CE1529F26}" type="presParOf" srcId="{B413340A-4A82-D646-937E-C753E1846CA9}" destId="{310EFB5E-83D4-6C48-B920-C30190DFDBD7}" srcOrd="4" destOrd="0" presId="urn:microsoft.com/office/officeart/2005/8/layout/cycle8"/>
    <dgm:cxn modelId="{A102364E-A04E-9045-AF86-EFA18364C36F}" type="presParOf" srcId="{B413340A-4A82-D646-937E-C753E1846CA9}" destId="{24E82D47-365F-3E40-A0FC-EFD9A0A067C7}" srcOrd="5" destOrd="0" presId="urn:microsoft.com/office/officeart/2005/8/layout/cycle8"/>
    <dgm:cxn modelId="{385B520E-64ED-0446-A8EF-AE7FF7E8896D}" type="presParOf" srcId="{B413340A-4A82-D646-937E-C753E1846CA9}" destId="{C2307C64-80F0-394F-A49B-3051F8858193}" srcOrd="6" destOrd="0" presId="urn:microsoft.com/office/officeart/2005/8/layout/cycle8"/>
    <dgm:cxn modelId="{FC02A84B-93F8-4D48-9BEC-ADF84540D2BE}" type="presParOf" srcId="{B413340A-4A82-D646-937E-C753E1846CA9}" destId="{B2DFF839-840F-1041-9A50-07AB73BF70AC}" srcOrd="7" destOrd="0" presId="urn:microsoft.com/office/officeart/2005/8/layout/cycle8"/>
    <dgm:cxn modelId="{47461AA8-853D-4543-98CA-6E80764BF29A}" type="presParOf" srcId="{B413340A-4A82-D646-937E-C753E1846CA9}" destId="{BAB81D71-42D3-CA42-A6A6-06FE2372C844}" srcOrd="8" destOrd="0" presId="urn:microsoft.com/office/officeart/2005/8/layout/cycle8"/>
    <dgm:cxn modelId="{24F1DE72-4064-D943-885A-46AB022DE24F}" type="presParOf" srcId="{B413340A-4A82-D646-937E-C753E1846CA9}" destId="{289DBDBD-C3F0-1244-BC40-0976B8FDD4F5}" srcOrd="9" destOrd="0" presId="urn:microsoft.com/office/officeart/2005/8/layout/cycle8"/>
    <dgm:cxn modelId="{D5ABD03E-A9D7-6E4D-B01D-43DEB5DC2CA3}" type="presParOf" srcId="{B413340A-4A82-D646-937E-C753E1846CA9}" destId="{141CB02D-AA33-9944-BF54-187E3C2A04E3}" srcOrd="10" destOrd="0" presId="urn:microsoft.com/office/officeart/2005/8/layout/cycle8"/>
    <dgm:cxn modelId="{102D6C06-4753-6249-8F19-176DF07851DF}" type="presParOf" srcId="{B413340A-4A82-D646-937E-C753E1846CA9}" destId="{374AE77F-4202-CD47-AE13-D4F1CC69216D}" srcOrd="11" destOrd="0" presId="urn:microsoft.com/office/officeart/2005/8/layout/cycle8"/>
    <dgm:cxn modelId="{42D96E56-374F-CB4F-8DC6-12F4828855C0}" type="presParOf" srcId="{B413340A-4A82-D646-937E-C753E1846CA9}" destId="{9BF16DDB-6F3E-4942-91EB-E0EC2714AEBB}" srcOrd="12" destOrd="0" presId="urn:microsoft.com/office/officeart/2005/8/layout/cycle8"/>
    <dgm:cxn modelId="{4D241986-CA0D-E641-A802-54002BA57E79}" type="presParOf" srcId="{B413340A-4A82-D646-937E-C753E1846CA9}" destId="{06D8AB96-5C37-124C-B07F-1C565265F10E}" srcOrd="13" destOrd="0" presId="urn:microsoft.com/office/officeart/2005/8/layout/cycle8"/>
    <dgm:cxn modelId="{30E3A1A4-BC2B-1340-8567-8E144F3C8016}" type="presParOf" srcId="{B413340A-4A82-D646-937E-C753E1846CA9}" destId="{AB9AC374-1E5A-0C48-9CF1-62CF98E435DC}" srcOrd="14" destOrd="0" presId="urn:microsoft.com/office/officeart/2005/8/layout/cycle8"/>
    <dgm:cxn modelId="{7D9193C6-CFA3-6F4C-A646-E3606A3213C7}" type="presParOf" srcId="{B413340A-4A82-D646-937E-C753E1846CA9}" destId="{FD44754F-946B-904A-821D-713662553386}" srcOrd="15" destOrd="0" presId="urn:microsoft.com/office/officeart/2005/8/layout/cycle8"/>
    <dgm:cxn modelId="{DE34CA79-89A5-C147-845C-319475B97085}" type="presParOf" srcId="{B413340A-4A82-D646-937E-C753E1846CA9}" destId="{5A3A2ED7-98BD-5E45-B543-947F9E9A097C}" srcOrd="16" destOrd="0" presId="urn:microsoft.com/office/officeart/2005/8/layout/cycle8"/>
    <dgm:cxn modelId="{BC273913-11E2-2C40-AF2A-51393033CBB1}" type="presParOf" srcId="{B413340A-4A82-D646-937E-C753E1846CA9}" destId="{D2BCEAD1-2DBA-E94A-A2CE-CE9957207581}" srcOrd="17" destOrd="0" presId="urn:microsoft.com/office/officeart/2005/8/layout/cycle8"/>
    <dgm:cxn modelId="{4083113B-510B-184E-B3AE-AF9DC1E81425}" type="presParOf" srcId="{B413340A-4A82-D646-937E-C753E1846CA9}" destId="{99B862C4-AC18-FC45-86DD-5BFB260FB66A}" srcOrd="18" destOrd="0" presId="urn:microsoft.com/office/officeart/2005/8/layout/cycle8"/>
    <dgm:cxn modelId="{A489DD80-542D-C041-B311-46B52887D599}" type="presParOf" srcId="{B413340A-4A82-D646-937E-C753E1846CA9}" destId="{F4D69EFF-2C30-ED42-818E-263C848D4595}" srcOrd="19" destOrd="0" presId="urn:microsoft.com/office/officeart/2005/8/layout/cycle8"/>
    <dgm:cxn modelId="{D7FC2ABF-7261-344F-A962-BF514FE8889F}" type="presParOf" srcId="{B413340A-4A82-D646-937E-C753E1846CA9}" destId="{E14223E1-13EA-9845-8E7A-52CA3FD70779}" srcOrd="20" destOrd="0" presId="urn:microsoft.com/office/officeart/2005/8/layout/cycle8"/>
    <dgm:cxn modelId="{E32A506F-14FE-7647-B11D-54E0E6437A43}" type="presParOf" srcId="{B413340A-4A82-D646-937E-C753E1846CA9}" destId="{3B91E67E-A721-194F-BE28-15F28C3D72DF}" srcOrd="21" destOrd="0" presId="urn:microsoft.com/office/officeart/2005/8/layout/cycle8"/>
    <dgm:cxn modelId="{0A2F38CF-8A3C-5948-97AB-9A23EAA00951}" type="presParOf" srcId="{B413340A-4A82-D646-937E-C753E1846CA9}" destId="{E488F788-6424-8447-A86D-989FA4E95D54}" srcOrd="22" destOrd="0" presId="urn:microsoft.com/office/officeart/2005/8/layout/cycle8"/>
    <dgm:cxn modelId="{BA9CD5A6-FD69-F14E-9A53-8DD0BFA70F59}" type="presParOf" srcId="{B413340A-4A82-D646-937E-C753E1846CA9}" destId="{33E0944C-51CA-1449-B869-4F87D6FF9B32}" srcOrd="23" destOrd="0" presId="urn:microsoft.com/office/officeart/2005/8/layout/cycle8"/>
    <dgm:cxn modelId="{7F56D8F9-A80B-6C45-BA5A-D86B1785B928}" type="presParOf" srcId="{B413340A-4A82-D646-937E-C753E1846CA9}" destId="{D2E70A89-CA01-244C-AB75-5D706D7BE4BE}"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67154B-CA6A-42AF-AFBE-BFD562B765C8}"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BF2BAA8-3C64-4418-998D-0BFC8E0CE536}">
      <dgm:prSet phldrT="[Text]"/>
      <dgm:spPr/>
      <dgm:t>
        <a:bodyPr/>
        <a:lstStyle/>
        <a:p>
          <a:r>
            <a:rPr lang="en-US"/>
            <a:t>Character</a:t>
          </a:r>
        </a:p>
      </dgm:t>
    </dgm:pt>
    <dgm:pt modelId="{91F60634-B5C2-4304-BC9F-DB44AD0880F8}" type="parTrans" cxnId="{112F188D-3851-4525-A4A7-22CBB4416A8F}">
      <dgm:prSet/>
      <dgm:spPr/>
      <dgm:t>
        <a:bodyPr/>
        <a:lstStyle/>
        <a:p>
          <a:endParaRPr lang="en-US"/>
        </a:p>
      </dgm:t>
    </dgm:pt>
    <dgm:pt modelId="{E205E427-D8C6-4C22-BA00-4EBFCF51BC36}" type="sibTrans" cxnId="{112F188D-3851-4525-A4A7-22CBB4416A8F}">
      <dgm:prSet/>
      <dgm:spPr/>
      <dgm:t>
        <a:bodyPr/>
        <a:lstStyle/>
        <a:p>
          <a:endParaRPr lang="en-US"/>
        </a:p>
      </dgm:t>
    </dgm:pt>
    <dgm:pt modelId="{C9877B39-2E20-4AD2-A52D-DE1AE9BED4E5}">
      <dgm:prSet phldrT="[Text]"/>
      <dgm:spPr/>
      <dgm:t>
        <a:bodyPr/>
        <a:lstStyle/>
        <a:p>
          <a:r>
            <a:rPr lang="en-US"/>
            <a:t>Attitude</a:t>
          </a:r>
        </a:p>
      </dgm:t>
    </dgm:pt>
    <dgm:pt modelId="{682C2E08-5D67-4FEB-9562-A4F84D218B3D}" type="parTrans" cxnId="{F24E36D7-F3A2-47F7-93DE-D4B3C78D14ED}">
      <dgm:prSet/>
      <dgm:spPr/>
      <dgm:t>
        <a:bodyPr/>
        <a:lstStyle/>
        <a:p>
          <a:endParaRPr lang="en-US"/>
        </a:p>
      </dgm:t>
    </dgm:pt>
    <dgm:pt modelId="{8D02845C-58AF-4C4B-A90D-4AD773F2B1F5}" type="sibTrans" cxnId="{F24E36D7-F3A2-47F7-93DE-D4B3C78D14ED}">
      <dgm:prSet/>
      <dgm:spPr/>
      <dgm:t>
        <a:bodyPr/>
        <a:lstStyle/>
        <a:p>
          <a:endParaRPr lang="en-US"/>
        </a:p>
      </dgm:t>
    </dgm:pt>
    <dgm:pt modelId="{3D20D8D5-7FD5-411C-82AD-0C989D33766F}">
      <dgm:prSet phldrT="[Text]"/>
      <dgm:spPr/>
      <dgm:t>
        <a:bodyPr/>
        <a:lstStyle/>
        <a:p>
          <a:r>
            <a:rPr lang="en-US"/>
            <a:t>Excellence</a:t>
          </a:r>
        </a:p>
      </dgm:t>
    </dgm:pt>
    <dgm:pt modelId="{18005C84-4171-4DAF-AED4-E4EA8F3856F5}" type="parTrans" cxnId="{080BFE84-E946-4F57-A962-F28FEB70E5C8}">
      <dgm:prSet/>
      <dgm:spPr/>
      <dgm:t>
        <a:bodyPr/>
        <a:lstStyle/>
        <a:p>
          <a:endParaRPr lang="en-US"/>
        </a:p>
      </dgm:t>
    </dgm:pt>
    <dgm:pt modelId="{A059CD31-BA85-4314-9ADD-DC798383B27C}" type="sibTrans" cxnId="{080BFE84-E946-4F57-A962-F28FEB70E5C8}">
      <dgm:prSet/>
      <dgm:spPr/>
      <dgm:t>
        <a:bodyPr/>
        <a:lstStyle/>
        <a:p>
          <a:endParaRPr lang="en-US"/>
        </a:p>
      </dgm:t>
    </dgm:pt>
    <dgm:pt modelId="{FDB083AF-7AE7-4C14-ACC8-C3E229D2AABB}">
      <dgm:prSet phldrT="[Text]"/>
      <dgm:spPr/>
      <dgm:t>
        <a:bodyPr/>
        <a:lstStyle/>
        <a:p>
          <a:r>
            <a:rPr lang="en-US"/>
            <a:t>Competency</a:t>
          </a:r>
        </a:p>
      </dgm:t>
    </dgm:pt>
    <dgm:pt modelId="{64524C08-5DBA-4661-86E2-BE4D5C090238}" type="parTrans" cxnId="{6BB5C2F6-7B5C-4189-8C8F-304277BF12FA}">
      <dgm:prSet/>
      <dgm:spPr/>
      <dgm:t>
        <a:bodyPr/>
        <a:lstStyle/>
        <a:p>
          <a:endParaRPr lang="en-US"/>
        </a:p>
      </dgm:t>
    </dgm:pt>
    <dgm:pt modelId="{96D048D6-F5F9-492B-B0F7-70543C1DAD5E}" type="sibTrans" cxnId="{6BB5C2F6-7B5C-4189-8C8F-304277BF12FA}">
      <dgm:prSet/>
      <dgm:spPr/>
      <dgm:t>
        <a:bodyPr/>
        <a:lstStyle/>
        <a:p>
          <a:endParaRPr lang="en-US"/>
        </a:p>
      </dgm:t>
    </dgm:pt>
    <dgm:pt modelId="{A694990D-E36F-4CA2-A35B-DF6707AF96D5}">
      <dgm:prSet phldrT="[Text]"/>
      <dgm:spPr/>
      <dgm:t>
        <a:bodyPr/>
        <a:lstStyle/>
        <a:p>
          <a:r>
            <a:rPr lang="en-US"/>
            <a:t>Conduct</a:t>
          </a:r>
        </a:p>
      </dgm:t>
    </dgm:pt>
    <dgm:pt modelId="{36EBFA66-4926-4E5D-8221-6974D34F30BA}" type="parTrans" cxnId="{D6937B59-0990-4874-90D3-07B179D67609}">
      <dgm:prSet/>
      <dgm:spPr/>
      <dgm:t>
        <a:bodyPr/>
        <a:lstStyle/>
        <a:p>
          <a:endParaRPr lang="en-US"/>
        </a:p>
      </dgm:t>
    </dgm:pt>
    <dgm:pt modelId="{EDBB6314-6A14-4025-8979-BBFB94FCDCE0}" type="sibTrans" cxnId="{D6937B59-0990-4874-90D3-07B179D67609}">
      <dgm:prSet/>
      <dgm:spPr/>
      <dgm:t>
        <a:bodyPr/>
        <a:lstStyle/>
        <a:p>
          <a:endParaRPr lang="en-US"/>
        </a:p>
      </dgm:t>
    </dgm:pt>
    <dgm:pt modelId="{0F522DF6-5189-4550-9E4B-0BB0DE7F83AB}" type="pres">
      <dgm:prSet presAssocID="{ED67154B-CA6A-42AF-AFBE-BFD562B765C8}" presName="Name0" presStyleCnt="0">
        <dgm:presLayoutVars>
          <dgm:dir/>
          <dgm:resizeHandles val="exact"/>
        </dgm:presLayoutVars>
      </dgm:prSet>
      <dgm:spPr/>
    </dgm:pt>
    <dgm:pt modelId="{933FD7AB-61D7-43BA-8B74-FA8B3C464A12}" type="pres">
      <dgm:prSet presAssocID="{ED67154B-CA6A-42AF-AFBE-BFD562B765C8}" presName="cycle" presStyleCnt="0"/>
      <dgm:spPr/>
    </dgm:pt>
    <dgm:pt modelId="{ED63A484-0509-4527-BC99-DC81C7016E95}" type="pres">
      <dgm:prSet presAssocID="{DBF2BAA8-3C64-4418-998D-0BFC8E0CE536}" presName="nodeFirstNode" presStyleLbl="node1" presStyleIdx="0" presStyleCnt="5">
        <dgm:presLayoutVars>
          <dgm:bulletEnabled val="1"/>
        </dgm:presLayoutVars>
      </dgm:prSet>
      <dgm:spPr/>
    </dgm:pt>
    <dgm:pt modelId="{EFAEF2DE-A589-456E-84C0-FC50746C05ED}" type="pres">
      <dgm:prSet presAssocID="{E205E427-D8C6-4C22-BA00-4EBFCF51BC36}" presName="sibTransFirstNode" presStyleLbl="bgShp" presStyleIdx="0" presStyleCnt="1"/>
      <dgm:spPr/>
    </dgm:pt>
    <dgm:pt modelId="{915353FE-A73E-475C-8E00-DDCDD04FDE75}" type="pres">
      <dgm:prSet presAssocID="{C9877B39-2E20-4AD2-A52D-DE1AE9BED4E5}" presName="nodeFollowingNodes" presStyleLbl="node1" presStyleIdx="1" presStyleCnt="5">
        <dgm:presLayoutVars>
          <dgm:bulletEnabled val="1"/>
        </dgm:presLayoutVars>
      </dgm:prSet>
      <dgm:spPr/>
    </dgm:pt>
    <dgm:pt modelId="{EF2F0A33-D4C6-4855-8CAD-54A74C2DAEFE}" type="pres">
      <dgm:prSet presAssocID="{3D20D8D5-7FD5-411C-82AD-0C989D33766F}" presName="nodeFollowingNodes" presStyleLbl="node1" presStyleIdx="2" presStyleCnt="5">
        <dgm:presLayoutVars>
          <dgm:bulletEnabled val="1"/>
        </dgm:presLayoutVars>
      </dgm:prSet>
      <dgm:spPr/>
    </dgm:pt>
    <dgm:pt modelId="{BD7723C5-4602-4F19-895D-FA3B8E8D0A17}" type="pres">
      <dgm:prSet presAssocID="{FDB083AF-7AE7-4C14-ACC8-C3E229D2AABB}" presName="nodeFollowingNodes" presStyleLbl="node1" presStyleIdx="3" presStyleCnt="5">
        <dgm:presLayoutVars>
          <dgm:bulletEnabled val="1"/>
        </dgm:presLayoutVars>
      </dgm:prSet>
      <dgm:spPr/>
    </dgm:pt>
    <dgm:pt modelId="{BAEBFC27-7789-4A6C-9CC8-4D01BC053DED}" type="pres">
      <dgm:prSet presAssocID="{A694990D-E36F-4CA2-A35B-DF6707AF96D5}" presName="nodeFollowingNodes" presStyleLbl="node1" presStyleIdx="4" presStyleCnt="5">
        <dgm:presLayoutVars>
          <dgm:bulletEnabled val="1"/>
        </dgm:presLayoutVars>
      </dgm:prSet>
      <dgm:spPr/>
    </dgm:pt>
  </dgm:ptLst>
  <dgm:cxnLst>
    <dgm:cxn modelId="{E920060E-6E53-462C-B756-5300AFC670FA}" type="presOf" srcId="{FDB083AF-7AE7-4C14-ACC8-C3E229D2AABB}" destId="{BD7723C5-4602-4F19-895D-FA3B8E8D0A17}" srcOrd="0" destOrd="0" presId="urn:microsoft.com/office/officeart/2005/8/layout/cycle3"/>
    <dgm:cxn modelId="{BA73471C-CC61-4A33-91A5-4CDBC16D97BD}" type="presOf" srcId="{E205E427-D8C6-4C22-BA00-4EBFCF51BC36}" destId="{EFAEF2DE-A589-456E-84C0-FC50746C05ED}" srcOrd="0" destOrd="0" presId="urn:microsoft.com/office/officeart/2005/8/layout/cycle3"/>
    <dgm:cxn modelId="{EDF64D1E-EEE0-4A23-804F-188FDEB30193}" type="presOf" srcId="{C9877B39-2E20-4AD2-A52D-DE1AE9BED4E5}" destId="{915353FE-A73E-475C-8E00-DDCDD04FDE75}" srcOrd="0" destOrd="0" presId="urn:microsoft.com/office/officeart/2005/8/layout/cycle3"/>
    <dgm:cxn modelId="{D6937B59-0990-4874-90D3-07B179D67609}" srcId="{ED67154B-CA6A-42AF-AFBE-BFD562B765C8}" destId="{A694990D-E36F-4CA2-A35B-DF6707AF96D5}" srcOrd="4" destOrd="0" parTransId="{36EBFA66-4926-4E5D-8221-6974D34F30BA}" sibTransId="{EDBB6314-6A14-4025-8979-BBFB94FCDCE0}"/>
    <dgm:cxn modelId="{BBB1847B-2F4B-437B-8CAF-7C185529A4A3}" type="presOf" srcId="{ED67154B-CA6A-42AF-AFBE-BFD562B765C8}" destId="{0F522DF6-5189-4550-9E4B-0BB0DE7F83AB}" srcOrd="0" destOrd="0" presId="urn:microsoft.com/office/officeart/2005/8/layout/cycle3"/>
    <dgm:cxn modelId="{080BFE84-E946-4F57-A962-F28FEB70E5C8}" srcId="{ED67154B-CA6A-42AF-AFBE-BFD562B765C8}" destId="{3D20D8D5-7FD5-411C-82AD-0C989D33766F}" srcOrd="2" destOrd="0" parTransId="{18005C84-4171-4DAF-AED4-E4EA8F3856F5}" sibTransId="{A059CD31-BA85-4314-9ADD-DC798383B27C}"/>
    <dgm:cxn modelId="{112F188D-3851-4525-A4A7-22CBB4416A8F}" srcId="{ED67154B-CA6A-42AF-AFBE-BFD562B765C8}" destId="{DBF2BAA8-3C64-4418-998D-0BFC8E0CE536}" srcOrd="0" destOrd="0" parTransId="{91F60634-B5C2-4304-BC9F-DB44AD0880F8}" sibTransId="{E205E427-D8C6-4C22-BA00-4EBFCF51BC36}"/>
    <dgm:cxn modelId="{D1E288B2-5E93-4F94-856C-9E24F6CA7599}" type="presOf" srcId="{DBF2BAA8-3C64-4418-998D-0BFC8E0CE536}" destId="{ED63A484-0509-4527-BC99-DC81C7016E95}" srcOrd="0" destOrd="0" presId="urn:microsoft.com/office/officeart/2005/8/layout/cycle3"/>
    <dgm:cxn modelId="{DD66EEC5-6575-43D4-A57C-5916E6F2F653}" type="presOf" srcId="{A694990D-E36F-4CA2-A35B-DF6707AF96D5}" destId="{BAEBFC27-7789-4A6C-9CC8-4D01BC053DED}" srcOrd="0" destOrd="0" presId="urn:microsoft.com/office/officeart/2005/8/layout/cycle3"/>
    <dgm:cxn modelId="{F24E36D7-F3A2-47F7-93DE-D4B3C78D14ED}" srcId="{ED67154B-CA6A-42AF-AFBE-BFD562B765C8}" destId="{C9877B39-2E20-4AD2-A52D-DE1AE9BED4E5}" srcOrd="1" destOrd="0" parTransId="{682C2E08-5D67-4FEB-9562-A4F84D218B3D}" sibTransId="{8D02845C-58AF-4C4B-A90D-4AD773F2B1F5}"/>
    <dgm:cxn modelId="{38484DF1-5F2C-42D7-BD98-FC794AC236BF}" type="presOf" srcId="{3D20D8D5-7FD5-411C-82AD-0C989D33766F}" destId="{EF2F0A33-D4C6-4855-8CAD-54A74C2DAEFE}" srcOrd="0" destOrd="0" presId="urn:microsoft.com/office/officeart/2005/8/layout/cycle3"/>
    <dgm:cxn modelId="{6BB5C2F6-7B5C-4189-8C8F-304277BF12FA}" srcId="{ED67154B-CA6A-42AF-AFBE-BFD562B765C8}" destId="{FDB083AF-7AE7-4C14-ACC8-C3E229D2AABB}" srcOrd="3" destOrd="0" parTransId="{64524C08-5DBA-4661-86E2-BE4D5C090238}" sibTransId="{96D048D6-F5F9-492B-B0F7-70543C1DAD5E}"/>
    <dgm:cxn modelId="{84E23CC7-C594-4B3F-BFDB-5544BD860ECB}" type="presParOf" srcId="{0F522DF6-5189-4550-9E4B-0BB0DE7F83AB}" destId="{933FD7AB-61D7-43BA-8B74-FA8B3C464A12}" srcOrd="0" destOrd="0" presId="urn:microsoft.com/office/officeart/2005/8/layout/cycle3"/>
    <dgm:cxn modelId="{075FEA31-FDB9-42C8-8725-66A926335E78}" type="presParOf" srcId="{933FD7AB-61D7-43BA-8B74-FA8B3C464A12}" destId="{ED63A484-0509-4527-BC99-DC81C7016E95}" srcOrd="0" destOrd="0" presId="urn:microsoft.com/office/officeart/2005/8/layout/cycle3"/>
    <dgm:cxn modelId="{DAAD5C7B-30C4-4FC4-A161-59082A81DD1A}" type="presParOf" srcId="{933FD7AB-61D7-43BA-8B74-FA8B3C464A12}" destId="{EFAEF2DE-A589-456E-84C0-FC50746C05ED}" srcOrd="1" destOrd="0" presId="urn:microsoft.com/office/officeart/2005/8/layout/cycle3"/>
    <dgm:cxn modelId="{A3F52BFA-3990-44B4-8223-F04D2AC86843}" type="presParOf" srcId="{933FD7AB-61D7-43BA-8B74-FA8B3C464A12}" destId="{915353FE-A73E-475C-8E00-DDCDD04FDE75}" srcOrd="2" destOrd="0" presId="urn:microsoft.com/office/officeart/2005/8/layout/cycle3"/>
    <dgm:cxn modelId="{3F0B8462-7479-4991-A10C-C078A2581089}" type="presParOf" srcId="{933FD7AB-61D7-43BA-8B74-FA8B3C464A12}" destId="{EF2F0A33-D4C6-4855-8CAD-54A74C2DAEFE}" srcOrd="3" destOrd="0" presId="urn:microsoft.com/office/officeart/2005/8/layout/cycle3"/>
    <dgm:cxn modelId="{9AAAB305-FC44-4BE4-B1F9-50068C0AAD75}" type="presParOf" srcId="{933FD7AB-61D7-43BA-8B74-FA8B3C464A12}" destId="{BD7723C5-4602-4F19-895D-FA3B8E8D0A17}" srcOrd="4" destOrd="0" presId="urn:microsoft.com/office/officeart/2005/8/layout/cycle3"/>
    <dgm:cxn modelId="{669DFE56-C037-4946-9D5D-3B79238D8A16}" type="presParOf" srcId="{933FD7AB-61D7-43BA-8B74-FA8B3C464A12}" destId="{BAEBFC27-7789-4A6C-9CC8-4D01BC053DE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300F03-A756-4893-924F-7F4191C44C32}"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43C6DFE4-5DCF-4E7F-94F2-DBD98B4AEC70}">
      <dgm:prSet custT="1"/>
      <dgm:spPr/>
      <dgm:t>
        <a:bodyPr/>
        <a:lstStyle/>
        <a:p>
          <a:pPr rtl="0"/>
          <a:r>
            <a:rPr lang="en-US" sz="1600" b="1"/>
            <a:t>Respect – values the opinions , views, and roles of others</a:t>
          </a:r>
        </a:p>
      </dgm:t>
    </dgm:pt>
    <dgm:pt modelId="{16E83C86-D728-4C1D-BA2A-1325482B961F}" type="parTrans" cxnId="{ED27E713-B7E1-455C-B016-7E404C274AFB}">
      <dgm:prSet/>
      <dgm:spPr/>
      <dgm:t>
        <a:bodyPr/>
        <a:lstStyle/>
        <a:p>
          <a:endParaRPr lang="en-US"/>
        </a:p>
      </dgm:t>
    </dgm:pt>
    <dgm:pt modelId="{9219B625-742D-4F78-972A-0E4B1D430470}" type="sibTrans" cxnId="{ED27E713-B7E1-455C-B016-7E404C274AFB}">
      <dgm:prSet/>
      <dgm:spPr/>
      <dgm:t>
        <a:bodyPr/>
        <a:lstStyle/>
        <a:p>
          <a:endParaRPr lang="en-US"/>
        </a:p>
      </dgm:t>
    </dgm:pt>
    <dgm:pt modelId="{15F839EA-0970-4530-8EF3-4448C9E7E164}">
      <dgm:prSet custT="1"/>
      <dgm:spPr/>
      <dgm:t>
        <a:bodyPr/>
        <a:lstStyle/>
        <a:p>
          <a:pPr rtl="0"/>
          <a:r>
            <a:rPr lang="en-US" sz="1600" b="1"/>
            <a:t>Fairness – makes decisions without favoritism or prejudice</a:t>
          </a:r>
        </a:p>
      </dgm:t>
    </dgm:pt>
    <dgm:pt modelId="{2A6BEA81-0B07-4E5E-8C47-0851F92C0A5A}" type="parTrans" cxnId="{A906F743-3CA5-46EB-A089-97AE9909A63B}">
      <dgm:prSet/>
      <dgm:spPr/>
      <dgm:t>
        <a:bodyPr/>
        <a:lstStyle/>
        <a:p>
          <a:endParaRPr lang="en-US"/>
        </a:p>
      </dgm:t>
    </dgm:pt>
    <dgm:pt modelId="{52162EDA-4289-403C-B840-FDB1DD1CC639}" type="sibTrans" cxnId="{A906F743-3CA5-46EB-A089-97AE9909A63B}">
      <dgm:prSet/>
      <dgm:spPr/>
      <dgm:t>
        <a:bodyPr/>
        <a:lstStyle/>
        <a:p>
          <a:endParaRPr lang="en-US"/>
        </a:p>
      </dgm:t>
    </dgm:pt>
    <dgm:pt modelId="{6648F909-1AD8-48BF-A8D0-CEF529C80C1A}">
      <dgm:prSet custT="1"/>
      <dgm:spPr/>
      <dgm:t>
        <a:bodyPr/>
        <a:lstStyle/>
        <a:p>
          <a:pPr rtl="0"/>
          <a:r>
            <a:rPr lang="en-US" sz="1600" b="1"/>
            <a:t>Teamwork – cooperative and coordinated efforts to work towards a common goal</a:t>
          </a:r>
        </a:p>
      </dgm:t>
    </dgm:pt>
    <dgm:pt modelId="{A03EAA23-349F-4EDF-B552-C09AF76F7317}" type="parTrans" cxnId="{3A166FA9-3F3C-433D-9E66-457FEC4CAAA0}">
      <dgm:prSet/>
      <dgm:spPr/>
      <dgm:t>
        <a:bodyPr/>
        <a:lstStyle/>
        <a:p>
          <a:endParaRPr lang="en-US"/>
        </a:p>
      </dgm:t>
    </dgm:pt>
    <dgm:pt modelId="{5EC3B99C-B640-476A-9534-40EF5C6B54DA}" type="sibTrans" cxnId="{3A166FA9-3F3C-433D-9E66-457FEC4CAAA0}">
      <dgm:prSet/>
      <dgm:spPr/>
      <dgm:t>
        <a:bodyPr/>
        <a:lstStyle/>
        <a:p>
          <a:endParaRPr lang="en-US"/>
        </a:p>
      </dgm:t>
    </dgm:pt>
    <dgm:pt modelId="{8F5DAC53-00BE-4333-A92C-EE03E51950DC}">
      <dgm:prSet custT="1"/>
      <dgm:spPr/>
      <dgm:t>
        <a:bodyPr/>
        <a:lstStyle/>
        <a:p>
          <a:pPr rtl="0"/>
          <a:r>
            <a:rPr lang="en-US" sz="1600" b="1"/>
            <a:t>Communication – creates shared understanding</a:t>
          </a:r>
        </a:p>
      </dgm:t>
    </dgm:pt>
    <dgm:pt modelId="{EB1EB496-04B4-418E-A76D-3B3A84ED7612}" type="parTrans" cxnId="{DB8779B3-D36E-4283-9E0D-ED37E4125AF7}">
      <dgm:prSet/>
      <dgm:spPr/>
      <dgm:t>
        <a:bodyPr/>
        <a:lstStyle/>
        <a:p>
          <a:endParaRPr lang="en-US"/>
        </a:p>
      </dgm:t>
    </dgm:pt>
    <dgm:pt modelId="{4052F075-602F-4C1D-96FC-6B6C8FD8E205}" type="sibTrans" cxnId="{DB8779B3-D36E-4283-9E0D-ED37E4125AF7}">
      <dgm:prSet/>
      <dgm:spPr/>
      <dgm:t>
        <a:bodyPr/>
        <a:lstStyle/>
        <a:p>
          <a:endParaRPr lang="en-US"/>
        </a:p>
      </dgm:t>
    </dgm:pt>
    <dgm:pt modelId="{FE5CAE4B-21E2-4A54-B4CC-507F413CDC59}">
      <dgm:prSet custT="1"/>
      <dgm:spPr/>
      <dgm:t>
        <a:bodyPr/>
        <a:lstStyle/>
        <a:p>
          <a:pPr rtl="0"/>
          <a:r>
            <a:rPr lang="en-US" sz="1600" b="1"/>
            <a:t>Legality – does not violate the  law</a:t>
          </a:r>
        </a:p>
      </dgm:t>
    </dgm:pt>
    <dgm:pt modelId="{0CD86655-5E9E-409F-9C8E-C88E31426B3D}" type="parTrans" cxnId="{A6BFC894-09A7-4546-8C32-F59330FD28EB}">
      <dgm:prSet/>
      <dgm:spPr/>
      <dgm:t>
        <a:bodyPr/>
        <a:lstStyle/>
        <a:p>
          <a:endParaRPr lang="en-US"/>
        </a:p>
      </dgm:t>
    </dgm:pt>
    <dgm:pt modelId="{7228F3C9-A495-45D6-A2C6-313EEE037DBB}" type="sibTrans" cxnId="{A6BFC894-09A7-4546-8C32-F59330FD28EB}">
      <dgm:prSet/>
      <dgm:spPr/>
      <dgm:t>
        <a:bodyPr/>
        <a:lstStyle/>
        <a:p>
          <a:endParaRPr lang="en-US"/>
        </a:p>
      </dgm:t>
    </dgm:pt>
    <dgm:pt modelId="{A0DF60B4-1820-4C26-872B-D1ACF04F17ED}">
      <dgm:prSet custT="1"/>
      <dgm:spPr/>
      <dgm:t>
        <a:bodyPr/>
        <a:lstStyle/>
        <a:p>
          <a:r>
            <a:rPr lang="en-US" sz="1600" b="1" dirty="0"/>
            <a:t>Conflict of Interest – avoids any action which leads to a real or perceived conflict of interest </a:t>
          </a:r>
          <a:endParaRPr lang="en-US" dirty="0"/>
        </a:p>
      </dgm:t>
    </dgm:pt>
    <dgm:pt modelId="{74730F90-65B1-4A47-A3B9-36EA38A4EB1A}" type="parTrans" cxnId="{4ADD99A9-DB16-456B-8982-FA4A9FD12EF5}">
      <dgm:prSet/>
      <dgm:spPr/>
      <dgm:t>
        <a:bodyPr/>
        <a:lstStyle/>
        <a:p>
          <a:endParaRPr lang="en-US"/>
        </a:p>
      </dgm:t>
    </dgm:pt>
    <dgm:pt modelId="{C8A3BB98-3F79-4E1C-8B4B-C90820C50ED3}" type="sibTrans" cxnId="{4ADD99A9-DB16-456B-8982-FA4A9FD12EF5}">
      <dgm:prSet/>
      <dgm:spPr/>
      <dgm:t>
        <a:bodyPr/>
        <a:lstStyle/>
        <a:p>
          <a:endParaRPr lang="en-US"/>
        </a:p>
      </dgm:t>
    </dgm:pt>
    <dgm:pt modelId="{B1142959-5B15-4BBF-97E1-11EEF3D2E404}" type="pres">
      <dgm:prSet presAssocID="{AF300F03-A756-4893-924F-7F4191C44C32}" presName="Name0" presStyleCnt="0">
        <dgm:presLayoutVars>
          <dgm:chMax val="7"/>
          <dgm:chPref val="7"/>
          <dgm:dir/>
        </dgm:presLayoutVars>
      </dgm:prSet>
      <dgm:spPr/>
    </dgm:pt>
    <dgm:pt modelId="{CF350002-6934-421F-BA3B-9FB6074E005C}" type="pres">
      <dgm:prSet presAssocID="{AF300F03-A756-4893-924F-7F4191C44C32}" presName="Name1" presStyleCnt="0"/>
      <dgm:spPr/>
    </dgm:pt>
    <dgm:pt modelId="{74085D32-393F-4716-B019-437ABEFFCEEC}" type="pres">
      <dgm:prSet presAssocID="{AF300F03-A756-4893-924F-7F4191C44C32}" presName="cycle" presStyleCnt="0"/>
      <dgm:spPr/>
    </dgm:pt>
    <dgm:pt modelId="{95660329-3DA6-4491-A9A9-2CF8FA9F15A0}" type="pres">
      <dgm:prSet presAssocID="{AF300F03-A756-4893-924F-7F4191C44C32}" presName="srcNode" presStyleLbl="node1" presStyleIdx="0" presStyleCnt="6"/>
      <dgm:spPr/>
    </dgm:pt>
    <dgm:pt modelId="{FEA10D02-4863-4988-86E4-FC4A4BF35C4D}" type="pres">
      <dgm:prSet presAssocID="{AF300F03-A756-4893-924F-7F4191C44C32}" presName="conn" presStyleLbl="parChTrans1D2" presStyleIdx="0" presStyleCnt="1"/>
      <dgm:spPr/>
    </dgm:pt>
    <dgm:pt modelId="{61ECC3E7-BC53-4BDE-B6D9-311BABF3F829}" type="pres">
      <dgm:prSet presAssocID="{AF300F03-A756-4893-924F-7F4191C44C32}" presName="extraNode" presStyleLbl="node1" presStyleIdx="0" presStyleCnt="6"/>
      <dgm:spPr/>
    </dgm:pt>
    <dgm:pt modelId="{C4ECC8B3-E0BB-4A5B-92E4-66CD3A19FCA2}" type="pres">
      <dgm:prSet presAssocID="{AF300F03-A756-4893-924F-7F4191C44C32}" presName="dstNode" presStyleLbl="node1" presStyleIdx="0" presStyleCnt="6"/>
      <dgm:spPr/>
    </dgm:pt>
    <dgm:pt modelId="{5C0FE682-8E73-41B0-8AB0-346F55EC1533}" type="pres">
      <dgm:prSet presAssocID="{43C6DFE4-5DCF-4E7F-94F2-DBD98B4AEC70}" presName="text_1" presStyleLbl="node1" presStyleIdx="0" presStyleCnt="6">
        <dgm:presLayoutVars>
          <dgm:bulletEnabled val="1"/>
        </dgm:presLayoutVars>
      </dgm:prSet>
      <dgm:spPr/>
    </dgm:pt>
    <dgm:pt modelId="{893C1B7A-353E-4F06-AD90-96E07AF822C6}" type="pres">
      <dgm:prSet presAssocID="{43C6DFE4-5DCF-4E7F-94F2-DBD98B4AEC70}" presName="accent_1" presStyleCnt="0"/>
      <dgm:spPr/>
    </dgm:pt>
    <dgm:pt modelId="{A1363EE9-B1AD-4B49-95EB-DE81B766EB22}" type="pres">
      <dgm:prSet presAssocID="{43C6DFE4-5DCF-4E7F-94F2-DBD98B4AEC70}" presName="accentRepeatNode" presStyleLbl="solidFgAcc1" presStyleIdx="0" presStyleCnt="6"/>
      <dgm:spPr>
        <a:blipFill rotWithShape="0">
          <a:blip xmlns:r="http://schemas.openxmlformats.org/officeDocument/2006/relationships" r:embed="rId1"/>
          <a:stretch>
            <a:fillRect/>
          </a:stretch>
        </a:blipFill>
      </dgm:spPr>
    </dgm:pt>
    <dgm:pt modelId="{E2E7A1E6-EDBD-400E-AD34-35983089051B}" type="pres">
      <dgm:prSet presAssocID="{15F839EA-0970-4530-8EF3-4448C9E7E164}" presName="text_2" presStyleLbl="node1" presStyleIdx="1" presStyleCnt="6">
        <dgm:presLayoutVars>
          <dgm:bulletEnabled val="1"/>
        </dgm:presLayoutVars>
      </dgm:prSet>
      <dgm:spPr/>
    </dgm:pt>
    <dgm:pt modelId="{2BBEF66B-C336-44CA-89DE-80C98BD10E32}" type="pres">
      <dgm:prSet presAssocID="{15F839EA-0970-4530-8EF3-4448C9E7E164}" presName="accent_2" presStyleCnt="0"/>
      <dgm:spPr/>
    </dgm:pt>
    <dgm:pt modelId="{9939B3E6-509B-44C7-BCC3-1639AFCD8381}" type="pres">
      <dgm:prSet presAssocID="{15F839EA-0970-4530-8EF3-4448C9E7E164}" presName="accentRepeatNode" presStyleLbl="solidFgAcc1" presStyleIdx="1" presStyleCnt="6"/>
      <dgm:spPr>
        <a:blipFill rotWithShape="0">
          <a:blip xmlns:r="http://schemas.openxmlformats.org/officeDocument/2006/relationships" r:embed="rId1"/>
          <a:stretch>
            <a:fillRect/>
          </a:stretch>
        </a:blipFill>
      </dgm:spPr>
    </dgm:pt>
    <dgm:pt modelId="{81ABDCAC-4A44-4FF4-A731-F1FE44309BDF}" type="pres">
      <dgm:prSet presAssocID="{6648F909-1AD8-48BF-A8D0-CEF529C80C1A}" presName="text_3" presStyleLbl="node1" presStyleIdx="2" presStyleCnt="6">
        <dgm:presLayoutVars>
          <dgm:bulletEnabled val="1"/>
        </dgm:presLayoutVars>
      </dgm:prSet>
      <dgm:spPr/>
    </dgm:pt>
    <dgm:pt modelId="{26EF0D21-9CA8-44F5-9AF6-0EEDC2023E7E}" type="pres">
      <dgm:prSet presAssocID="{6648F909-1AD8-48BF-A8D0-CEF529C80C1A}" presName="accent_3" presStyleCnt="0"/>
      <dgm:spPr/>
    </dgm:pt>
    <dgm:pt modelId="{C86FBD4D-0165-4051-8A1B-89CB25473A43}" type="pres">
      <dgm:prSet presAssocID="{6648F909-1AD8-48BF-A8D0-CEF529C80C1A}" presName="accentRepeatNode" presStyleLbl="solidFgAcc1" presStyleIdx="2" presStyleCnt="6"/>
      <dgm:spPr>
        <a:blipFill rotWithShape="0">
          <a:blip xmlns:r="http://schemas.openxmlformats.org/officeDocument/2006/relationships" r:embed="rId1"/>
          <a:stretch>
            <a:fillRect/>
          </a:stretch>
        </a:blipFill>
      </dgm:spPr>
    </dgm:pt>
    <dgm:pt modelId="{B3AF5E42-D3DC-435E-AF75-FCCA10EC2F32}" type="pres">
      <dgm:prSet presAssocID="{8F5DAC53-00BE-4333-A92C-EE03E51950DC}" presName="text_4" presStyleLbl="node1" presStyleIdx="3" presStyleCnt="6">
        <dgm:presLayoutVars>
          <dgm:bulletEnabled val="1"/>
        </dgm:presLayoutVars>
      </dgm:prSet>
      <dgm:spPr/>
    </dgm:pt>
    <dgm:pt modelId="{4C1F71C9-C5D5-481F-B8C8-58FD569DA2EE}" type="pres">
      <dgm:prSet presAssocID="{8F5DAC53-00BE-4333-A92C-EE03E51950DC}" presName="accent_4" presStyleCnt="0"/>
      <dgm:spPr/>
    </dgm:pt>
    <dgm:pt modelId="{A1E70FD2-69EB-4DC4-83A7-2305C8B254B1}" type="pres">
      <dgm:prSet presAssocID="{8F5DAC53-00BE-4333-A92C-EE03E51950DC}" presName="accentRepeatNode" presStyleLbl="solidFgAcc1" presStyleIdx="3" presStyleCnt="6"/>
      <dgm:spPr>
        <a:blipFill rotWithShape="0">
          <a:blip xmlns:r="http://schemas.openxmlformats.org/officeDocument/2006/relationships" r:embed="rId1"/>
          <a:stretch>
            <a:fillRect/>
          </a:stretch>
        </a:blipFill>
      </dgm:spPr>
    </dgm:pt>
    <dgm:pt modelId="{3EDA1120-6EEC-42CD-BE72-874F47ACE32E}" type="pres">
      <dgm:prSet presAssocID="{FE5CAE4B-21E2-4A54-B4CC-507F413CDC59}" presName="text_5" presStyleLbl="node1" presStyleIdx="4" presStyleCnt="6">
        <dgm:presLayoutVars>
          <dgm:bulletEnabled val="1"/>
        </dgm:presLayoutVars>
      </dgm:prSet>
      <dgm:spPr/>
    </dgm:pt>
    <dgm:pt modelId="{BBC02BFF-4D36-4CE9-94F8-F1E1617CD1A8}" type="pres">
      <dgm:prSet presAssocID="{FE5CAE4B-21E2-4A54-B4CC-507F413CDC59}" presName="accent_5" presStyleCnt="0"/>
      <dgm:spPr/>
    </dgm:pt>
    <dgm:pt modelId="{120F97E5-4979-4597-A7FA-C3C91B5186F0}" type="pres">
      <dgm:prSet presAssocID="{FE5CAE4B-21E2-4A54-B4CC-507F413CDC59}" presName="accentRepeatNode" presStyleLbl="solidFgAcc1" presStyleIdx="4" presStyleCnt="6"/>
      <dgm:spPr>
        <a:blipFill rotWithShape="0">
          <a:blip xmlns:r="http://schemas.openxmlformats.org/officeDocument/2006/relationships" r:embed="rId1"/>
          <a:stretch>
            <a:fillRect/>
          </a:stretch>
        </a:blipFill>
      </dgm:spPr>
    </dgm:pt>
    <dgm:pt modelId="{E404D764-9964-4DA5-BC1A-BA2841D6B909}" type="pres">
      <dgm:prSet presAssocID="{A0DF60B4-1820-4C26-872B-D1ACF04F17ED}" presName="text_6" presStyleLbl="node1" presStyleIdx="5" presStyleCnt="6">
        <dgm:presLayoutVars>
          <dgm:bulletEnabled val="1"/>
        </dgm:presLayoutVars>
      </dgm:prSet>
      <dgm:spPr/>
    </dgm:pt>
    <dgm:pt modelId="{5845F845-C0E3-4F5A-AE50-8D2AEDF3D7E9}" type="pres">
      <dgm:prSet presAssocID="{A0DF60B4-1820-4C26-872B-D1ACF04F17ED}" presName="accent_6" presStyleCnt="0"/>
      <dgm:spPr/>
    </dgm:pt>
    <dgm:pt modelId="{988BE527-9F90-4DA4-8E79-7DE23ED57765}" type="pres">
      <dgm:prSet presAssocID="{A0DF60B4-1820-4C26-872B-D1ACF04F17ED}" presName="accentRepeatNode" presStyleLbl="solidFgAcc1" presStyleIdx="5" presStyleCnt="6"/>
      <dgm:spPr>
        <a:blipFill rotWithShape="0">
          <a:blip xmlns:r="http://schemas.openxmlformats.org/officeDocument/2006/relationships" r:embed="rId1"/>
          <a:stretch>
            <a:fillRect/>
          </a:stretch>
        </a:blipFill>
      </dgm:spPr>
    </dgm:pt>
  </dgm:ptLst>
  <dgm:cxnLst>
    <dgm:cxn modelId="{8880F808-8F2B-4B9E-9EA5-5A63629D363F}" type="presOf" srcId="{AF300F03-A756-4893-924F-7F4191C44C32}" destId="{B1142959-5B15-4BBF-97E1-11EEF3D2E404}" srcOrd="0" destOrd="0" presId="urn:microsoft.com/office/officeart/2008/layout/VerticalCurvedList"/>
    <dgm:cxn modelId="{ED27E713-B7E1-455C-B016-7E404C274AFB}" srcId="{AF300F03-A756-4893-924F-7F4191C44C32}" destId="{43C6DFE4-5DCF-4E7F-94F2-DBD98B4AEC70}" srcOrd="0" destOrd="0" parTransId="{16E83C86-D728-4C1D-BA2A-1325482B961F}" sibTransId="{9219B625-742D-4F78-972A-0E4B1D430470}"/>
    <dgm:cxn modelId="{8BAB7E1A-541D-4E9D-9EB5-C81AF4F4A058}" type="presOf" srcId="{15F839EA-0970-4530-8EF3-4448C9E7E164}" destId="{E2E7A1E6-EDBD-400E-AD34-35983089051B}" srcOrd="0" destOrd="0" presId="urn:microsoft.com/office/officeart/2008/layout/VerticalCurvedList"/>
    <dgm:cxn modelId="{57009040-A3F9-444A-807B-F0ABD731645F}" type="presOf" srcId="{9219B625-742D-4F78-972A-0E4B1D430470}" destId="{FEA10D02-4863-4988-86E4-FC4A4BF35C4D}" srcOrd="0" destOrd="0" presId="urn:microsoft.com/office/officeart/2008/layout/VerticalCurvedList"/>
    <dgm:cxn modelId="{05031060-A896-4075-A1DC-F81BC8373DDD}" type="presOf" srcId="{8F5DAC53-00BE-4333-A92C-EE03E51950DC}" destId="{B3AF5E42-D3DC-435E-AF75-FCCA10EC2F32}" srcOrd="0" destOrd="0" presId="urn:microsoft.com/office/officeart/2008/layout/VerticalCurvedList"/>
    <dgm:cxn modelId="{A906F743-3CA5-46EB-A089-97AE9909A63B}" srcId="{AF300F03-A756-4893-924F-7F4191C44C32}" destId="{15F839EA-0970-4530-8EF3-4448C9E7E164}" srcOrd="1" destOrd="0" parTransId="{2A6BEA81-0B07-4E5E-8C47-0851F92C0A5A}" sibTransId="{52162EDA-4289-403C-B840-FDB1DD1CC639}"/>
    <dgm:cxn modelId="{282B7385-258E-4D33-875C-F37138FB405A}" type="presOf" srcId="{6648F909-1AD8-48BF-A8D0-CEF529C80C1A}" destId="{81ABDCAC-4A44-4FF4-A731-F1FE44309BDF}" srcOrd="0" destOrd="0" presId="urn:microsoft.com/office/officeart/2008/layout/VerticalCurvedList"/>
    <dgm:cxn modelId="{A6BFC894-09A7-4546-8C32-F59330FD28EB}" srcId="{AF300F03-A756-4893-924F-7F4191C44C32}" destId="{FE5CAE4B-21E2-4A54-B4CC-507F413CDC59}" srcOrd="4" destOrd="0" parTransId="{0CD86655-5E9E-409F-9C8E-C88E31426B3D}" sibTransId="{7228F3C9-A495-45D6-A2C6-313EEE037DBB}"/>
    <dgm:cxn modelId="{3A166FA9-3F3C-433D-9E66-457FEC4CAAA0}" srcId="{AF300F03-A756-4893-924F-7F4191C44C32}" destId="{6648F909-1AD8-48BF-A8D0-CEF529C80C1A}" srcOrd="2" destOrd="0" parTransId="{A03EAA23-349F-4EDF-B552-C09AF76F7317}" sibTransId="{5EC3B99C-B640-476A-9534-40EF5C6B54DA}"/>
    <dgm:cxn modelId="{4ADD99A9-DB16-456B-8982-FA4A9FD12EF5}" srcId="{AF300F03-A756-4893-924F-7F4191C44C32}" destId="{A0DF60B4-1820-4C26-872B-D1ACF04F17ED}" srcOrd="5" destOrd="0" parTransId="{74730F90-65B1-4A47-A3B9-36EA38A4EB1A}" sibTransId="{C8A3BB98-3F79-4E1C-8B4B-C90820C50ED3}"/>
    <dgm:cxn modelId="{44B101B1-8D86-49F4-8D5D-96E25EBB5B5C}" type="presOf" srcId="{A0DF60B4-1820-4C26-872B-D1ACF04F17ED}" destId="{E404D764-9964-4DA5-BC1A-BA2841D6B909}" srcOrd="0" destOrd="0" presId="urn:microsoft.com/office/officeart/2008/layout/VerticalCurvedList"/>
    <dgm:cxn modelId="{DB8779B3-D36E-4283-9E0D-ED37E4125AF7}" srcId="{AF300F03-A756-4893-924F-7F4191C44C32}" destId="{8F5DAC53-00BE-4333-A92C-EE03E51950DC}" srcOrd="3" destOrd="0" parTransId="{EB1EB496-04B4-418E-A76D-3B3A84ED7612}" sibTransId="{4052F075-602F-4C1D-96FC-6B6C8FD8E205}"/>
    <dgm:cxn modelId="{F9A542E5-E19C-48D9-97FD-2A429B43E09C}" type="presOf" srcId="{43C6DFE4-5DCF-4E7F-94F2-DBD98B4AEC70}" destId="{5C0FE682-8E73-41B0-8AB0-346F55EC1533}" srcOrd="0" destOrd="0" presId="urn:microsoft.com/office/officeart/2008/layout/VerticalCurvedList"/>
    <dgm:cxn modelId="{784037F5-B0C6-4AC7-BFC4-A06235574A48}" type="presOf" srcId="{FE5CAE4B-21E2-4A54-B4CC-507F413CDC59}" destId="{3EDA1120-6EEC-42CD-BE72-874F47ACE32E}" srcOrd="0" destOrd="0" presId="urn:microsoft.com/office/officeart/2008/layout/VerticalCurvedList"/>
    <dgm:cxn modelId="{B0E67450-7C50-4D2A-8BDE-C1D4CF50C160}" type="presParOf" srcId="{B1142959-5B15-4BBF-97E1-11EEF3D2E404}" destId="{CF350002-6934-421F-BA3B-9FB6074E005C}" srcOrd="0" destOrd="0" presId="urn:microsoft.com/office/officeart/2008/layout/VerticalCurvedList"/>
    <dgm:cxn modelId="{3EF343EC-9FAF-42F1-8E19-2A4E4DB39602}" type="presParOf" srcId="{CF350002-6934-421F-BA3B-9FB6074E005C}" destId="{74085D32-393F-4716-B019-437ABEFFCEEC}" srcOrd="0" destOrd="0" presId="urn:microsoft.com/office/officeart/2008/layout/VerticalCurvedList"/>
    <dgm:cxn modelId="{2D451078-8198-404D-9D96-5523FD0E85BF}" type="presParOf" srcId="{74085D32-393F-4716-B019-437ABEFFCEEC}" destId="{95660329-3DA6-4491-A9A9-2CF8FA9F15A0}" srcOrd="0" destOrd="0" presId="urn:microsoft.com/office/officeart/2008/layout/VerticalCurvedList"/>
    <dgm:cxn modelId="{A21891AE-AB8F-464C-859F-C7B728F76A92}" type="presParOf" srcId="{74085D32-393F-4716-B019-437ABEFFCEEC}" destId="{FEA10D02-4863-4988-86E4-FC4A4BF35C4D}" srcOrd="1" destOrd="0" presId="urn:microsoft.com/office/officeart/2008/layout/VerticalCurvedList"/>
    <dgm:cxn modelId="{BC03B588-E013-447A-89BE-C6A4BA4EBCB8}" type="presParOf" srcId="{74085D32-393F-4716-B019-437ABEFFCEEC}" destId="{61ECC3E7-BC53-4BDE-B6D9-311BABF3F829}" srcOrd="2" destOrd="0" presId="urn:microsoft.com/office/officeart/2008/layout/VerticalCurvedList"/>
    <dgm:cxn modelId="{61D454CB-9C07-415E-868B-978B3D7AB814}" type="presParOf" srcId="{74085D32-393F-4716-B019-437ABEFFCEEC}" destId="{C4ECC8B3-E0BB-4A5B-92E4-66CD3A19FCA2}" srcOrd="3" destOrd="0" presId="urn:microsoft.com/office/officeart/2008/layout/VerticalCurvedList"/>
    <dgm:cxn modelId="{E6680B92-F5F0-43F9-9FBB-420CB06CF203}" type="presParOf" srcId="{CF350002-6934-421F-BA3B-9FB6074E005C}" destId="{5C0FE682-8E73-41B0-8AB0-346F55EC1533}" srcOrd="1" destOrd="0" presId="urn:microsoft.com/office/officeart/2008/layout/VerticalCurvedList"/>
    <dgm:cxn modelId="{45501AEC-A29B-40D0-B370-3494AAD3C8FF}" type="presParOf" srcId="{CF350002-6934-421F-BA3B-9FB6074E005C}" destId="{893C1B7A-353E-4F06-AD90-96E07AF822C6}" srcOrd="2" destOrd="0" presId="urn:microsoft.com/office/officeart/2008/layout/VerticalCurvedList"/>
    <dgm:cxn modelId="{F307D73E-3BC0-496B-9EFF-8A6393AA1F9B}" type="presParOf" srcId="{893C1B7A-353E-4F06-AD90-96E07AF822C6}" destId="{A1363EE9-B1AD-4B49-95EB-DE81B766EB22}" srcOrd="0" destOrd="0" presId="urn:microsoft.com/office/officeart/2008/layout/VerticalCurvedList"/>
    <dgm:cxn modelId="{7F303975-229E-422B-8CE2-ABED59A29245}" type="presParOf" srcId="{CF350002-6934-421F-BA3B-9FB6074E005C}" destId="{E2E7A1E6-EDBD-400E-AD34-35983089051B}" srcOrd="3" destOrd="0" presId="urn:microsoft.com/office/officeart/2008/layout/VerticalCurvedList"/>
    <dgm:cxn modelId="{D1D5A7D4-0DAC-4D27-97BE-537765EE3ADF}" type="presParOf" srcId="{CF350002-6934-421F-BA3B-9FB6074E005C}" destId="{2BBEF66B-C336-44CA-89DE-80C98BD10E32}" srcOrd="4" destOrd="0" presId="urn:microsoft.com/office/officeart/2008/layout/VerticalCurvedList"/>
    <dgm:cxn modelId="{1A694869-3D4E-45A1-B29F-0E4BC710E892}" type="presParOf" srcId="{2BBEF66B-C336-44CA-89DE-80C98BD10E32}" destId="{9939B3E6-509B-44C7-BCC3-1639AFCD8381}" srcOrd="0" destOrd="0" presId="urn:microsoft.com/office/officeart/2008/layout/VerticalCurvedList"/>
    <dgm:cxn modelId="{1931D6E2-CA9D-4278-94CC-07E4F6B2A90B}" type="presParOf" srcId="{CF350002-6934-421F-BA3B-9FB6074E005C}" destId="{81ABDCAC-4A44-4FF4-A731-F1FE44309BDF}" srcOrd="5" destOrd="0" presId="urn:microsoft.com/office/officeart/2008/layout/VerticalCurvedList"/>
    <dgm:cxn modelId="{7DCDEC6B-0250-44A8-9196-B48D4D8D75ED}" type="presParOf" srcId="{CF350002-6934-421F-BA3B-9FB6074E005C}" destId="{26EF0D21-9CA8-44F5-9AF6-0EEDC2023E7E}" srcOrd="6" destOrd="0" presId="urn:microsoft.com/office/officeart/2008/layout/VerticalCurvedList"/>
    <dgm:cxn modelId="{E7A2DFD6-4CB8-4069-B6CD-44A6248242BC}" type="presParOf" srcId="{26EF0D21-9CA8-44F5-9AF6-0EEDC2023E7E}" destId="{C86FBD4D-0165-4051-8A1B-89CB25473A43}" srcOrd="0" destOrd="0" presId="urn:microsoft.com/office/officeart/2008/layout/VerticalCurvedList"/>
    <dgm:cxn modelId="{8AC3E25D-D41C-4E3D-ACA4-1CB05EE6E8C9}" type="presParOf" srcId="{CF350002-6934-421F-BA3B-9FB6074E005C}" destId="{B3AF5E42-D3DC-435E-AF75-FCCA10EC2F32}" srcOrd="7" destOrd="0" presId="urn:microsoft.com/office/officeart/2008/layout/VerticalCurvedList"/>
    <dgm:cxn modelId="{32CC8C76-EDF2-4549-9DDA-8CF9857421A6}" type="presParOf" srcId="{CF350002-6934-421F-BA3B-9FB6074E005C}" destId="{4C1F71C9-C5D5-481F-B8C8-58FD569DA2EE}" srcOrd="8" destOrd="0" presId="urn:microsoft.com/office/officeart/2008/layout/VerticalCurvedList"/>
    <dgm:cxn modelId="{DD27613D-6C8C-4B0B-B588-BE28FC77FA08}" type="presParOf" srcId="{4C1F71C9-C5D5-481F-B8C8-58FD569DA2EE}" destId="{A1E70FD2-69EB-4DC4-83A7-2305C8B254B1}" srcOrd="0" destOrd="0" presId="urn:microsoft.com/office/officeart/2008/layout/VerticalCurvedList"/>
    <dgm:cxn modelId="{3539D574-4AB1-4EFD-9183-88618B6F8BC5}" type="presParOf" srcId="{CF350002-6934-421F-BA3B-9FB6074E005C}" destId="{3EDA1120-6EEC-42CD-BE72-874F47ACE32E}" srcOrd="9" destOrd="0" presId="urn:microsoft.com/office/officeart/2008/layout/VerticalCurvedList"/>
    <dgm:cxn modelId="{5A124A77-A6E6-473D-8D4D-E6437EA963D1}" type="presParOf" srcId="{CF350002-6934-421F-BA3B-9FB6074E005C}" destId="{BBC02BFF-4D36-4CE9-94F8-F1E1617CD1A8}" srcOrd="10" destOrd="0" presId="urn:microsoft.com/office/officeart/2008/layout/VerticalCurvedList"/>
    <dgm:cxn modelId="{0EA47C46-9337-46F2-9434-6CBF65C127B6}" type="presParOf" srcId="{BBC02BFF-4D36-4CE9-94F8-F1E1617CD1A8}" destId="{120F97E5-4979-4597-A7FA-C3C91B5186F0}" srcOrd="0" destOrd="0" presId="urn:microsoft.com/office/officeart/2008/layout/VerticalCurvedList"/>
    <dgm:cxn modelId="{3594D21E-4575-47CA-8616-F674BC7871C6}" type="presParOf" srcId="{CF350002-6934-421F-BA3B-9FB6074E005C}" destId="{E404D764-9964-4DA5-BC1A-BA2841D6B909}" srcOrd="11" destOrd="0" presId="urn:microsoft.com/office/officeart/2008/layout/VerticalCurvedList"/>
    <dgm:cxn modelId="{93549549-6764-4945-B2FB-B6182761D196}" type="presParOf" srcId="{CF350002-6934-421F-BA3B-9FB6074E005C}" destId="{5845F845-C0E3-4F5A-AE50-8D2AEDF3D7E9}" srcOrd="12" destOrd="0" presId="urn:microsoft.com/office/officeart/2008/layout/VerticalCurvedList"/>
    <dgm:cxn modelId="{1DC6F4D8-1C28-48F2-AF61-856A5A47255D}" type="presParOf" srcId="{5845F845-C0E3-4F5A-AE50-8D2AEDF3D7E9}" destId="{988BE527-9F90-4DA4-8E79-7DE23ED5776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7002A9-4CED-44B9-BCE3-A90B65F7BDE0}"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FDC995F6-578B-449C-8071-570A40DB5127}">
      <dgm:prSet/>
      <dgm:spPr/>
      <dgm:t>
        <a:bodyPr/>
        <a:lstStyle/>
        <a:p>
          <a:pPr rtl="0"/>
          <a:r>
            <a:rPr lang="en-US" b="1"/>
            <a:t>Mental Preparation</a:t>
          </a:r>
        </a:p>
      </dgm:t>
    </dgm:pt>
    <dgm:pt modelId="{477E23BB-4C83-4F6A-A8E0-11DA29FAD603}" type="parTrans" cxnId="{CA991D2B-9308-41F6-85B8-8F45E4975684}">
      <dgm:prSet/>
      <dgm:spPr/>
      <dgm:t>
        <a:bodyPr/>
        <a:lstStyle/>
        <a:p>
          <a:endParaRPr lang="en-US"/>
        </a:p>
      </dgm:t>
    </dgm:pt>
    <dgm:pt modelId="{7FFBD671-B2DA-43CC-996D-9D7FE5ED445A}" type="sibTrans" cxnId="{CA991D2B-9308-41F6-85B8-8F45E4975684}">
      <dgm:prSet/>
      <dgm:spPr/>
      <dgm:t>
        <a:bodyPr/>
        <a:lstStyle/>
        <a:p>
          <a:endParaRPr lang="en-US"/>
        </a:p>
      </dgm:t>
    </dgm:pt>
    <dgm:pt modelId="{0964D1B1-5F6A-4D6F-9820-132DB60AA47E}">
      <dgm:prSet/>
      <dgm:spPr/>
      <dgm:t>
        <a:bodyPr/>
        <a:lstStyle/>
        <a:p>
          <a:pPr rtl="0"/>
          <a:r>
            <a:rPr lang="en-US" b="1"/>
            <a:t>Physical Preparation</a:t>
          </a:r>
        </a:p>
      </dgm:t>
    </dgm:pt>
    <dgm:pt modelId="{AEA95970-3F5D-4F60-A408-EB29820EE654}" type="parTrans" cxnId="{5F18E9A6-2056-490B-9A39-C7950BEAFD98}">
      <dgm:prSet/>
      <dgm:spPr/>
      <dgm:t>
        <a:bodyPr/>
        <a:lstStyle/>
        <a:p>
          <a:endParaRPr lang="en-US"/>
        </a:p>
      </dgm:t>
    </dgm:pt>
    <dgm:pt modelId="{8EC7DFAD-41C1-45E5-A1F1-AA3E9D02EDB6}" type="sibTrans" cxnId="{5F18E9A6-2056-490B-9A39-C7950BEAFD98}">
      <dgm:prSet/>
      <dgm:spPr/>
      <dgm:t>
        <a:bodyPr/>
        <a:lstStyle/>
        <a:p>
          <a:endParaRPr lang="en-US"/>
        </a:p>
      </dgm:t>
    </dgm:pt>
    <dgm:pt modelId="{658A2771-6105-474C-B29A-9C2F4AC299D7}" type="pres">
      <dgm:prSet presAssocID="{BC7002A9-4CED-44B9-BCE3-A90B65F7BDE0}" presName="compositeShape" presStyleCnt="0">
        <dgm:presLayoutVars>
          <dgm:chMax val="7"/>
          <dgm:dir/>
          <dgm:resizeHandles val="exact"/>
        </dgm:presLayoutVars>
      </dgm:prSet>
      <dgm:spPr/>
    </dgm:pt>
    <dgm:pt modelId="{745F502F-BACD-4874-A8EF-0FFAE38761C6}" type="pres">
      <dgm:prSet presAssocID="{FDC995F6-578B-449C-8071-570A40DB5127}" presName="circ1" presStyleLbl="vennNode1" presStyleIdx="0" presStyleCnt="2"/>
      <dgm:spPr/>
    </dgm:pt>
    <dgm:pt modelId="{8E7697FE-5EDA-41DC-BA54-D518ABB72100}" type="pres">
      <dgm:prSet presAssocID="{FDC995F6-578B-449C-8071-570A40DB5127}" presName="circ1Tx" presStyleLbl="revTx" presStyleIdx="0" presStyleCnt="0">
        <dgm:presLayoutVars>
          <dgm:chMax val="0"/>
          <dgm:chPref val="0"/>
          <dgm:bulletEnabled val="1"/>
        </dgm:presLayoutVars>
      </dgm:prSet>
      <dgm:spPr/>
    </dgm:pt>
    <dgm:pt modelId="{FC08651E-02FE-4962-A3CE-750014134EDF}" type="pres">
      <dgm:prSet presAssocID="{0964D1B1-5F6A-4D6F-9820-132DB60AA47E}" presName="circ2" presStyleLbl="vennNode1" presStyleIdx="1" presStyleCnt="2"/>
      <dgm:spPr/>
    </dgm:pt>
    <dgm:pt modelId="{F67A9C02-9833-4472-B2F2-8F887A737ECD}" type="pres">
      <dgm:prSet presAssocID="{0964D1B1-5F6A-4D6F-9820-132DB60AA47E}" presName="circ2Tx" presStyleLbl="revTx" presStyleIdx="0" presStyleCnt="0">
        <dgm:presLayoutVars>
          <dgm:chMax val="0"/>
          <dgm:chPref val="0"/>
          <dgm:bulletEnabled val="1"/>
        </dgm:presLayoutVars>
      </dgm:prSet>
      <dgm:spPr/>
    </dgm:pt>
  </dgm:ptLst>
  <dgm:cxnLst>
    <dgm:cxn modelId="{D9A3B216-847A-4961-BAB9-AEB13A7EFFBD}" type="presOf" srcId="{0964D1B1-5F6A-4D6F-9820-132DB60AA47E}" destId="{F67A9C02-9833-4472-B2F2-8F887A737ECD}" srcOrd="1" destOrd="0" presId="urn:microsoft.com/office/officeart/2005/8/layout/venn1"/>
    <dgm:cxn modelId="{7FDA171C-1E9D-46D1-A48A-8EDEE15AA0AF}" type="presOf" srcId="{0964D1B1-5F6A-4D6F-9820-132DB60AA47E}" destId="{FC08651E-02FE-4962-A3CE-750014134EDF}" srcOrd="0" destOrd="0" presId="urn:microsoft.com/office/officeart/2005/8/layout/venn1"/>
    <dgm:cxn modelId="{EE3D7C1C-0C71-45E5-94CB-18763BA6EB5E}" type="presOf" srcId="{BC7002A9-4CED-44B9-BCE3-A90B65F7BDE0}" destId="{658A2771-6105-474C-B29A-9C2F4AC299D7}" srcOrd="0" destOrd="0" presId="urn:microsoft.com/office/officeart/2005/8/layout/venn1"/>
    <dgm:cxn modelId="{CA991D2B-9308-41F6-85B8-8F45E4975684}" srcId="{BC7002A9-4CED-44B9-BCE3-A90B65F7BDE0}" destId="{FDC995F6-578B-449C-8071-570A40DB5127}" srcOrd="0" destOrd="0" parTransId="{477E23BB-4C83-4F6A-A8E0-11DA29FAD603}" sibTransId="{7FFBD671-B2DA-43CC-996D-9D7FE5ED445A}"/>
    <dgm:cxn modelId="{0A66662C-6ED6-4108-AC57-31F18BD769BE}" type="presOf" srcId="{FDC995F6-578B-449C-8071-570A40DB5127}" destId="{745F502F-BACD-4874-A8EF-0FFAE38761C6}" srcOrd="0" destOrd="0" presId="urn:microsoft.com/office/officeart/2005/8/layout/venn1"/>
    <dgm:cxn modelId="{8D11F863-37E7-4103-88E6-A6F3457FAEFA}" type="presOf" srcId="{FDC995F6-578B-449C-8071-570A40DB5127}" destId="{8E7697FE-5EDA-41DC-BA54-D518ABB72100}" srcOrd="1" destOrd="0" presId="urn:microsoft.com/office/officeart/2005/8/layout/venn1"/>
    <dgm:cxn modelId="{5F18E9A6-2056-490B-9A39-C7950BEAFD98}" srcId="{BC7002A9-4CED-44B9-BCE3-A90B65F7BDE0}" destId="{0964D1B1-5F6A-4D6F-9820-132DB60AA47E}" srcOrd="1" destOrd="0" parTransId="{AEA95970-3F5D-4F60-A408-EB29820EE654}" sibTransId="{8EC7DFAD-41C1-45E5-A1F1-AA3E9D02EDB6}"/>
    <dgm:cxn modelId="{FD084464-8C18-4ACF-9B3B-4A509A2198E5}" type="presParOf" srcId="{658A2771-6105-474C-B29A-9C2F4AC299D7}" destId="{745F502F-BACD-4874-A8EF-0FFAE38761C6}" srcOrd="0" destOrd="0" presId="urn:microsoft.com/office/officeart/2005/8/layout/venn1"/>
    <dgm:cxn modelId="{A569E89C-B488-417D-B081-BAEF18162D4B}" type="presParOf" srcId="{658A2771-6105-474C-B29A-9C2F4AC299D7}" destId="{8E7697FE-5EDA-41DC-BA54-D518ABB72100}" srcOrd="1" destOrd="0" presId="urn:microsoft.com/office/officeart/2005/8/layout/venn1"/>
    <dgm:cxn modelId="{CA23BF5F-5CD5-45AA-980E-0437AE4DC036}" type="presParOf" srcId="{658A2771-6105-474C-B29A-9C2F4AC299D7}" destId="{FC08651E-02FE-4962-A3CE-750014134EDF}" srcOrd="2" destOrd="0" presId="urn:microsoft.com/office/officeart/2005/8/layout/venn1"/>
    <dgm:cxn modelId="{A6E559CA-FE0A-4E42-A6C9-16CAAB198D9D}" type="presParOf" srcId="{658A2771-6105-474C-B29A-9C2F4AC299D7}" destId="{F67A9C02-9833-4472-B2F2-8F887A737ECD}"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8554E59-8956-4DA1-BE70-40DB39093DB1}" type="doc">
      <dgm:prSet loTypeId="urn:microsoft.com/office/officeart/2005/8/layout/hList7" loCatId="picture" qsTypeId="urn:microsoft.com/office/officeart/2005/8/quickstyle/simple1" qsCatId="simple" csTypeId="urn:microsoft.com/office/officeart/2005/8/colors/colorful5" csCatId="colorful" phldr="1"/>
      <dgm:spPr/>
      <dgm:t>
        <a:bodyPr/>
        <a:lstStyle/>
        <a:p>
          <a:endParaRPr lang="en-US"/>
        </a:p>
      </dgm:t>
    </dgm:pt>
    <dgm:pt modelId="{C132E249-5183-4D3F-99D3-A1637D962F7D}">
      <dgm:prSet/>
      <dgm:spPr/>
      <dgm:t>
        <a:bodyPr/>
        <a:lstStyle/>
        <a:p>
          <a:pPr rtl="0"/>
          <a:r>
            <a:rPr lang="en-US" b="1" dirty="0"/>
            <a:t>Read </a:t>
          </a:r>
          <a:r>
            <a:rPr lang="en-US" b="1" dirty="0">
              <a:latin typeface="Calibri Light" panose="020F0302020204030204"/>
            </a:rPr>
            <a:t>rules</a:t>
          </a:r>
          <a:r>
            <a:rPr lang="en-US" b="1" dirty="0"/>
            <a:t> book and manual</a:t>
          </a:r>
        </a:p>
      </dgm:t>
    </dgm:pt>
    <dgm:pt modelId="{346D7204-96B3-4767-A101-0AAC1DB0A328}" type="parTrans" cxnId="{EB15DFD8-38A7-40AC-9E22-483317085BDC}">
      <dgm:prSet/>
      <dgm:spPr/>
      <dgm:t>
        <a:bodyPr/>
        <a:lstStyle/>
        <a:p>
          <a:endParaRPr lang="en-US"/>
        </a:p>
      </dgm:t>
    </dgm:pt>
    <dgm:pt modelId="{E51DC5E6-353D-4EF2-8D30-F2D2A269D204}" type="sibTrans" cxnId="{EB15DFD8-38A7-40AC-9E22-483317085BDC}">
      <dgm:prSet/>
      <dgm:spPr/>
      <dgm:t>
        <a:bodyPr/>
        <a:lstStyle/>
        <a:p>
          <a:endParaRPr lang="en-US"/>
        </a:p>
      </dgm:t>
    </dgm:pt>
    <dgm:pt modelId="{FDADE244-9D09-45B2-8192-C8D12A0EE5A5}">
      <dgm:prSet/>
      <dgm:spPr/>
      <dgm:t>
        <a:bodyPr/>
        <a:lstStyle/>
        <a:p>
          <a:pPr rtl="0"/>
          <a:r>
            <a:rPr lang="en-US" b="1" dirty="0"/>
            <a:t>Review the rules interpretation video</a:t>
          </a:r>
        </a:p>
      </dgm:t>
    </dgm:pt>
    <dgm:pt modelId="{8BF972A7-1AFE-4255-98FE-7C2D9394FD7D}" type="parTrans" cxnId="{4C11BAC4-E098-40E5-8AF3-8B0CC37E9279}">
      <dgm:prSet/>
      <dgm:spPr/>
      <dgm:t>
        <a:bodyPr/>
        <a:lstStyle/>
        <a:p>
          <a:endParaRPr lang="en-US"/>
        </a:p>
      </dgm:t>
    </dgm:pt>
    <dgm:pt modelId="{A968F312-6FBC-4728-923C-BF579D77FF80}" type="sibTrans" cxnId="{4C11BAC4-E098-40E5-8AF3-8B0CC37E9279}">
      <dgm:prSet/>
      <dgm:spPr/>
      <dgm:t>
        <a:bodyPr/>
        <a:lstStyle/>
        <a:p>
          <a:endParaRPr lang="en-US"/>
        </a:p>
      </dgm:t>
    </dgm:pt>
    <dgm:pt modelId="{4EA61C2F-5A4A-4DC7-9E18-480CE3837D56}">
      <dgm:prSet/>
      <dgm:spPr/>
      <dgm:t>
        <a:bodyPr/>
        <a:lstStyle/>
        <a:p>
          <a:pPr rtl="0"/>
          <a:r>
            <a:rPr lang="en-US" b="1" dirty="0"/>
            <a:t>Keep current with rules interpretation memos</a:t>
          </a:r>
        </a:p>
      </dgm:t>
    </dgm:pt>
    <dgm:pt modelId="{E4623A40-CCA4-45CA-BC0F-87594B265916}" type="parTrans" cxnId="{E99DB0EC-731D-4F4F-A40D-66140FAB2C53}">
      <dgm:prSet/>
      <dgm:spPr/>
      <dgm:t>
        <a:bodyPr/>
        <a:lstStyle/>
        <a:p>
          <a:endParaRPr lang="en-US"/>
        </a:p>
      </dgm:t>
    </dgm:pt>
    <dgm:pt modelId="{60FC5ABC-CE8E-4ABB-A1BD-B49210F9FFE6}" type="sibTrans" cxnId="{E99DB0EC-731D-4F4F-A40D-66140FAB2C53}">
      <dgm:prSet/>
      <dgm:spPr/>
      <dgm:t>
        <a:bodyPr/>
        <a:lstStyle/>
        <a:p>
          <a:endParaRPr lang="en-US"/>
        </a:p>
      </dgm:t>
    </dgm:pt>
    <dgm:pt modelId="{2B28C135-46B3-451A-A13C-E3D8ED1EF681}">
      <dgm:prSet/>
      <dgm:spPr/>
      <dgm:t>
        <a:bodyPr/>
        <a:lstStyle/>
        <a:p>
          <a:pPr rtl="0"/>
          <a:r>
            <a:rPr lang="en-US" b="1" dirty="0"/>
            <a:t>Pre season practice games</a:t>
          </a:r>
        </a:p>
      </dgm:t>
    </dgm:pt>
    <dgm:pt modelId="{CA6C934D-6D0C-4A33-A06D-1E841FDF3780}" type="parTrans" cxnId="{1F680381-F8ED-450B-960E-B22C270A0797}">
      <dgm:prSet/>
      <dgm:spPr/>
      <dgm:t>
        <a:bodyPr/>
        <a:lstStyle/>
        <a:p>
          <a:endParaRPr lang="en-US"/>
        </a:p>
      </dgm:t>
    </dgm:pt>
    <dgm:pt modelId="{47E3B610-F400-43A8-912F-5EB5275DEBB6}" type="sibTrans" cxnId="{1F680381-F8ED-450B-960E-B22C270A0797}">
      <dgm:prSet/>
      <dgm:spPr/>
      <dgm:t>
        <a:bodyPr/>
        <a:lstStyle/>
        <a:p>
          <a:endParaRPr lang="en-US"/>
        </a:p>
      </dgm:t>
    </dgm:pt>
    <dgm:pt modelId="{03B29083-9A00-4F0B-AB5B-4393609CE097}" type="pres">
      <dgm:prSet presAssocID="{88554E59-8956-4DA1-BE70-40DB39093DB1}" presName="Name0" presStyleCnt="0">
        <dgm:presLayoutVars>
          <dgm:dir/>
          <dgm:resizeHandles val="exact"/>
        </dgm:presLayoutVars>
      </dgm:prSet>
      <dgm:spPr/>
    </dgm:pt>
    <dgm:pt modelId="{21240EB0-9EA1-4E2B-894B-BB62836A82B4}" type="pres">
      <dgm:prSet presAssocID="{88554E59-8956-4DA1-BE70-40DB39093DB1}" presName="fgShape" presStyleLbl="fgShp" presStyleIdx="0" presStyleCnt="1"/>
      <dgm:spPr/>
    </dgm:pt>
    <dgm:pt modelId="{991CDE5A-2B53-4E5F-9C67-E4E58A93FCCD}" type="pres">
      <dgm:prSet presAssocID="{88554E59-8956-4DA1-BE70-40DB39093DB1}" presName="linComp" presStyleCnt="0"/>
      <dgm:spPr/>
    </dgm:pt>
    <dgm:pt modelId="{1725735E-3AD0-4B15-89D7-C5BBF9E11579}" type="pres">
      <dgm:prSet presAssocID="{C132E249-5183-4D3F-99D3-A1637D962F7D}" presName="compNode" presStyleCnt="0"/>
      <dgm:spPr/>
    </dgm:pt>
    <dgm:pt modelId="{A27D036B-38CF-4E81-980A-59F57B242C3F}" type="pres">
      <dgm:prSet presAssocID="{C132E249-5183-4D3F-99D3-A1637D962F7D}" presName="bkgdShape" presStyleLbl="node1" presStyleIdx="0" presStyleCnt="4"/>
      <dgm:spPr/>
    </dgm:pt>
    <dgm:pt modelId="{7D2F0C68-ABF4-49A8-B12B-B10CE75E335E}" type="pres">
      <dgm:prSet presAssocID="{C132E249-5183-4D3F-99D3-A1637D962F7D}" presName="nodeTx" presStyleLbl="node1" presStyleIdx="0" presStyleCnt="4">
        <dgm:presLayoutVars>
          <dgm:bulletEnabled val="1"/>
        </dgm:presLayoutVars>
      </dgm:prSet>
      <dgm:spPr/>
    </dgm:pt>
    <dgm:pt modelId="{8362413B-DE37-4BD9-91BC-E5D33F4E090B}" type="pres">
      <dgm:prSet presAssocID="{C132E249-5183-4D3F-99D3-A1637D962F7D}" presName="invisiNode" presStyleLbl="node1" presStyleIdx="0" presStyleCnt="4"/>
      <dgm:spPr/>
    </dgm:pt>
    <dgm:pt modelId="{1B149B67-EF3F-4B52-915E-2B9CD2922A67}" type="pres">
      <dgm:prSet presAssocID="{C132E249-5183-4D3F-99D3-A1637D962F7D}" presName="imagNode" presStyleLbl="fgImgPlace1" presStyleIdx="0" presStyleCnt="4" custScaleY="98915" custLinFactNeighborX="-1190"/>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DCB599B9-8AC2-4633-A5AC-BC44F07043B0}" type="pres">
      <dgm:prSet presAssocID="{E51DC5E6-353D-4EF2-8D30-F2D2A269D204}" presName="sibTrans" presStyleLbl="sibTrans2D1" presStyleIdx="0" presStyleCnt="0"/>
      <dgm:spPr/>
    </dgm:pt>
    <dgm:pt modelId="{30F2AFF5-B42E-4B05-A83A-567A744D92C3}" type="pres">
      <dgm:prSet presAssocID="{FDADE244-9D09-45B2-8192-C8D12A0EE5A5}" presName="compNode" presStyleCnt="0"/>
      <dgm:spPr/>
    </dgm:pt>
    <dgm:pt modelId="{5EEE49C5-75EF-4DBD-84D4-E58E960290B7}" type="pres">
      <dgm:prSet presAssocID="{FDADE244-9D09-45B2-8192-C8D12A0EE5A5}" presName="bkgdShape" presStyleLbl="node1" presStyleIdx="1" presStyleCnt="4"/>
      <dgm:spPr/>
    </dgm:pt>
    <dgm:pt modelId="{D117AB92-21BB-41B1-8854-B29817C69573}" type="pres">
      <dgm:prSet presAssocID="{FDADE244-9D09-45B2-8192-C8D12A0EE5A5}" presName="nodeTx" presStyleLbl="node1" presStyleIdx="1" presStyleCnt="4">
        <dgm:presLayoutVars>
          <dgm:bulletEnabled val="1"/>
        </dgm:presLayoutVars>
      </dgm:prSet>
      <dgm:spPr/>
    </dgm:pt>
    <dgm:pt modelId="{115837E0-495E-4A78-8980-DD7B0F607077}" type="pres">
      <dgm:prSet presAssocID="{FDADE244-9D09-45B2-8192-C8D12A0EE5A5}" presName="invisiNode" presStyleLbl="node1" presStyleIdx="1" presStyleCnt="4"/>
      <dgm:spPr/>
    </dgm:pt>
    <dgm:pt modelId="{FFB10894-1E2F-45AA-9216-EE318EC70EFD}" type="pres">
      <dgm:prSet presAssocID="{FDADE244-9D09-45B2-8192-C8D12A0EE5A5}"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EF533C81-7C40-4CA5-A801-92F27FFD3DBA}" type="pres">
      <dgm:prSet presAssocID="{A968F312-6FBC-4728-923C-BF579D77FF80}" presName="sibTrans" presStyleLbl="sibTrans2D1" presStyleIdx="0" presStyleCnt="0"/>
      <dgm:spPr/>
    </dgm:pt>
    <dgm:pt modelId="{B65EFC0D-D58D-4D5E-BC1F-F0B38EE13FCF}" type="pres">
      <dgm:prSet presAssocID="{4EA61C2F-5A4A-4DC7-9E18-480CE3837D56}" presName="compNode" presStyleCnt="0"/>
      <dgm:spPr/>
    </dgm:pt>
    <dgm:pt modelId="{A99F2BD7-EEBD-4193-8AE3-674889ABBD32}" type="pres">
      <dgm:prSet presAssocID="{4EA61C2F-5A4A-4DC7-9E18-480CE3837D56}" presName="bkgdShape" presStyleLbl="node1" presStyleIdx="2" presStyleCnt="4"/>
      <dgm:spPr/>
    </dgm:pt>
    <dgm:pt modelId="{866FA9E6-F916-40B3-9F4E-3F01EF38856B}" type="pres">
      <dgm:prSet presAssocID="{4EA61C2F-5A4A-4DC7-9E18-480CE3837D56}" presName="nodeTx" presStyleLbl="node1" presStyleIdx="2" presStyleCnt="4">
        <dgm:presLayoutVars>
          <dgm:bulletEnabled val="1"/>
        </dgm:presLayoutVars>
      </dgm:prSet>
      <dgm:spPr/>
    </dgm:pt>
    <dgm:pt modelId="{189E80C8-BEE1-451A-B36E-E3BEE303F41F}" type="pres">
      <dgm:prSet presAssocID="{4EA61C2F-5A4A-4DC7-9E18-480CE3837D56}" presName="invisiNode" presStyleLbl="node1" presStyleIdx="2" presStyleCnt="4"/>
      <dgm:spPr/>
    </dgm:pt>
    <dgm:pt modelId="{12B67866-9BD7-4877-8E03-7335458AD2BE}" type="pres">
      <dgm:prSet presAssocID="{4EA61C2F-5A4A-4DC7-9E18-480CE3837D5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2C887E4A-7083-4A10-9651-B5C923570D52}" type="pres">
      <dgm:prSet presAssocID="{60FC5ABC-CE8E-4ABB-A1BD-B49210F9FFE6}" presName="sibTrans" presStyleLbl="sibTrans2D1" presStyleIdx="0" presStyleCnt="0"/>
      <dgm:spPr/>
    </dgm:pt>
    <dgm:pt modelId="{8A229B9F-0988-4D90-A527-C826B9601CB4}" type="pres">
      <dgm:prSet presAssocID="{2B28C135-46B3-451A-A13C-E3D8ED1EF681}" presName="compNode" presStyleCnt="0"/>
      <dgm:spPr/>
    </dgm:pt>
    <dgm:pt modelId="{7F194573-C8A8-4DC8-8153-6831A21C5D7B}" type="pres">
      <dgm:prSet presAssocID="{2B28C135-46B3-451A-A13C-E3D8ED1EF681}" presName="bkgdShape" presStyleLbl="node1" presStyleIdx="3" presStyleCnt="4"/>
      <dgm:spPr/>
    </dgm:pt>
    <dgm:pt modelId="{EF8E9935-9DF4-47B9-B828-795A995FC196}" type="pres">
      <dgm:prSet presAssocID="{2B28C135-46B3-451A-A13C-E3D8ED1EF681}" presName="nodeTx" presStyleLbl="node1" presStyleIdx="3" presStyleCnt="4">
        <dgm:presLayoutVars>
          <dgm:bulletEnabled val="1"/>
        </dgm:presLayoutVars>
      </dgm:prSet>
      <dgm:spPr/>
    </dgm:pt>
    <dgm:pt modelId="{3517165A-9873-422D-9AF7-AD7B71B9C06B}" type="pres">
      <dgm:prSet presAssocID="{2B28C135-46B3-451A-A13C-E3D8ED1EF681}" presName="invisiNode" presStyleLbl="node1" presStyleIdx="3" presStyleCnt="4"/>
      <dgm:spPr/>
    </dgm:pt>
    <dgm:pt modelId="{BCF6B17B-CA3C-4DB8-AE22-0FD1FAC5CDB7}" type="pres">
      <dgm:prSet presAssocID="{2B28C135-46B3-451A-A13C-E3D8ED1EF681}" presName="imagNode" presStyleLbl="fgImgPlace1" presStyleIdx="3" presStyleCnt="4"/>
      <dgm:spPr>
        <a:blipFill>
          <a:blip xmlns:r="http://schemas.openxmlformats.org/officeDocument/2006/relationships"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t="-10000" b="-10000"/>
          </a:stretch>
        </a:blipFill>
      </dgm:spPr>
    </dgm:pt>
  </dgm:ptLst>
  <dgm:cxnLst>
    <dgm:cxn modelId="{9B00200F-36D0-46E1-8D2C-C42943C0B435}" type="presOf" srcId="{E51DC5E6-353D-4EF2-8D30-F2D2A269D204}" destId="{DCB599B9-8AC2-4633-A5AC-BC44F07043B0}" srcOrd="0" destOrd="0" presId="urn:microsoft.com/office/officeart/2005/8/layout/hList7"/>
    <dgm:cxn modelId="{3667711D-313D-4FE8-84A3-9C08EE58FB9B}" type="presOf" srcId="{2B28C135-46B3-451A-A13C-E3D8ED1EF681}" destId="{EF8E9935-9DF4-47B9-B828-795A995FC196}" srcOrd="1" destOrd="0" presId="urn:microsoft.com/office/officeart/2005/8/layout/hList7"/>
    <dgm:cxn modelId="{58AC1227-1BEF-439F-A7EF-6247713F0769}" type="presOf" srcId="{A968F312-6FBC-4728-923C-BF579D77FF80}" destId="{EF533C81-7C40-4CA5-A801-92F27FFD3DBA}" srcOrd="0" destOrd="0" presId="urn:microsoft.com/office/officeart/2005/8/layout/hList7"/>
    <dgm:cxn modelId="{1965EA2F-C90F-4FF9-916C-22635DBF8658}" type="presOf" srcId="{FDADE244-9D09-45B2-8192-C8D12A0EE5A5}" destId="{D117AB92-21BB-41B1-8854-B29817C69573}" srcOrd="1" destOrd="0" presId="urn:microsoft.com/office/officeart/2005/8/layout/hList7"/>
    <dgm:cxn modelId="{CB5B0D5E-ACA4-4D1A-AD0B-338421557D45}" type="presOf" srcId="{C132E249-5183-4D3F-99D3-A1637D962F7D}" destId="{7D2F0C68-ABF4-49A8-B12B-B10CE75E335E}" srcOrd="1" destOrd="0" presId="urn:microsoft.com/office/officeart/2005/8/layout/hList7"/>
    <dgm:cxn modelId="{2431BC47-C7B1-4BD4-9B46-8F22B15DF8EC}" type="presOf" srcId="{88554E59-8956-4DA1-BE70-40DB39093DB1}" destId="{03B29083-9A00-4F0B-AB5B-4393609CE097}" srcOrd="0" destOrd="0" presId="urn:microsoft.com/office/officeart/2005/8/layout/hList7"/>
    <dgm:cxn modelId="{92EA954D-ABAC-4B2F-A5FE-1A476B1AF465}" type="presOf" srcId="{C132E249-5183-4D3F-99D3-A1637D962F7D}" destId="{A27D036B-38CF-4E81-980A-59F57B242C3F}" srcOrd="0" destOrd="0" presId="urn:microsoft.com/office/officeart/2005/8/layout/hList7"/>
    <dgm:cxn modelId="{E851C84E-F97E-4220-BBBA-AAECBC82251D}" type="presOf" srcId="{2B28C135-46B3-451A-A13C-E3D8ED1EF681}" destId="{7F194573-C8A8-4DC8-8153-6831A21C5D7B}" srcOrd="0" destOrd="0" presId="urn:microsoft.com/office/officeart/2005/8/layout/hList7"/>
    <dgm:cxn modelId="{0C114E75-9D06-4E48-9C7B-74EA2CB6A292}" type="presOf" srcId="{4EA61C2F-5A4A-4DC7-9E18-480CE3837D56}" destId="{866FA9E6-F916-40B3-9F4E-3F01EF38856B}" srcOrd="1" destOrd="0" presId="urn:microsoft.com/office/officeart/2005/8/layout/hList7"/>
    <dgm:cxn modelId="{CA8C9575-C240-46FA-BFEC-7461C9CFF672}" type="presOf" srcId="{FDADE244-9D09-45B2-8192-C8D12A0EE5A5}" destId="{5EEE49C5-75EF-4DBD-84D4-E58E960290B7}" srcOrd="0" destOrd="0" presId="urn:microsoft.com/office/officeart/2005/8/layout/hList7"/>
    <dgm:cxn modelId="{B8CED779-D81C-4D4A-806A-AADADE27DE41}" type="presOf" srcId="{60FC5ABC-CE8E-4ABB-A1BD-B49210F9FFE6}" destId="{2C887E4A-7083-4A10-9651-B5C923570D52}" srcOrd="0" destOrd="0" presId="urn:microsoft.com/office/officeart/2005/8/layout/hList7"/>
    <dgm:cxn modelId="{1F680381-F8ED-450B-960E-B22C270A0797}" srcId="{88554E59-8956-4DA1-BE70-40DB39093DB1}" destId="{2B28C135-46B3-451A-A13C-E3D8ED1EF681}" srcOrd="3" destOrd="0" parTransId="{CA6C934D-6D0C-4A33-A06D-1E841FDF3780}" sibTransId="{47E3B610-F400-43A8-912F-5EB5275DEBB6}"/>
    <dgm:cxn modelId="{4C11BAC4-E098-40E5-8AF3-8B0CC37E9279}" srcId="{88554E59-8956-4DA1-BE70-40DB39093DB1}" destId="{FDADE244-9D09-45B2-8192-C8D12A0EE5A5}" srcOrd="1" destOrd="0" parTransId="{8BF972A7-1AFE-4255-98FE-7C2D9394FD7D}" sibTransId="{A968F312-6FBC-4728-923C-BF579D77FF80}"/>
    <dgm:cxn modelId="{86077BD4-D954-4921-85B0-853BE65935E1}" type="presOf" srcId="{4EA61C2F-5A4A-4DC7-9E18-480CE3837D56}" destId="{A99F2BD7-EEBD-4193-8AE3-674889ABBD32}" srcOrd="0" destOrd="0" presId="urn:microsoft.com/office/officeart/2005/8/layout/hList7"/>
    <dgm:cxn modelId="{EB15DFD8-38A7-40AC-9E22-483317085BDC}" srcId="{88554E59-8956-4DA1-BE70-40DB39093DB1}" destId="{C132E249-5183-4D3F-99D3-A1637D962F7D}" srcOrd="0" destOrd="0" parTransId="{346D7204-96B3-4767-A101-0AAC1DB0A328}" sibTransId="{E51DC5E6-353D-4EF2-8D30-F2D2A269D204}"/>
    <dgm:cxn modelId="{E99DB0EC-731D-4F4F-A40D-66140FAB2C53}" srcId="{88554E59-8956-4DA1-BE70-40DB39093DB1}" destId="{4EA61C2F-5A4A-4DC7-9E18-480CE3837D56}" srcOrd="2" destOrd="0" parTransId="{E4623A40-CCA4-45CA-BC0F-87594B265916}" sibTransId="{60FC5ABC-CE8E-4ABB-A1BD-B49210F9FFE6}"/>
    <dgm:cxn modelId="{2B22165B-AE20-43D4-ADD9-E515E568F60E}" type="presParOf" srcId="{03B29083-9A00-4F0B-AB5B-4393609CE097}" destId="{21240EB0-9EA1-4E2B-894B-BB62836A82B4}" srcOrd="0" destOrd="0" presId="urn:microsoft.com/office/officeart/2005/8/layout/hList7"/>
    <dgm:cxn modelId="{F4425878-40AD-4273-AD43-5F4A44F9FA22}" type="presParOf" srcId="{03B29083-9A00-4F0B-AB5B-4393609CE097}" destId="{991CDE5A-2B53-4E5F-9C67-E4E58A93FCCD}" srcOrd="1" destOrd="0" presId="urn:microsoft.com/office/officeart/2005/8/layout/hList7"/>
    <dgm:cxn modelId="{B982931E-667F-4AB8-BB52-8D305C095CE1}" type="presParOf" srcId="{991CDE5A-2B53-4E5F-9C67-E4E58A93FCCD}" destId="{1725735E-3AD0-4B15-89D7-C5BBF9E11579}" srcOrd="0" destOrd="0" presId="urn:microsoft.com/office/officeart/2005/8/layout/hList7"/>
    <dgm:cxn modelId="{658978CD-2AC3-40A3-8D97-283C60DD9EBD}" type="presParOf" srcId="{1725735E-3AD0-4B15-89D7-C5BBF9E11579}" destId="{A27D036B-38CF-4E81-980A-59F57B242C3F}" srcOrd="0" destOrd="0" presId="urn:microsoft.com/office/officeart/2005/8/layout/hList7"/>
    <dgm:cxn modelId="{6077671E-292B-4A0E-B4CB-047B9F5FE399}" type="presParOf" srcId="{1725735E-3AD0-4B15-89D7-C5BBF9E11579}" destId="{7D2F0C68-ABF4-49A8-B12B-B10CE75E335E}" srcOrd="1" destOrd="0" presId="urn:microsoft.com/office/officeart/2005/8/layout/hList7"/>
    <dgm:cxn modelId="{C1BF8BEF-A16C-46F5-8E6E-01EB9748634E}" type="presParOf" srcId="{1725735E-3AD0-4B15-89D7-C5BBF9E11579}" destId="{8362413B-DE37-4BD9-91BC-E5D33F4E090B}" srcOrd="2" destOrd="0" presId="urn:microsoft.com/office/officeart/2005/8/layout/hList7"/>
    <dgm:cxn modelId="{26304CBF-E088-4690-9B5D-8D5C3F1B666D}" type="presParOf" srcId="{1725735E-3AD0-4B15-89D7-C5BBF9E11579}" destId="{1B149B67-EF3F-4B52-915E-2B9CD2922A67}" srcOrd="3" destOrd="0" presId="urn:microsoft.com/office/officeart/2005/8/layout/hList7"/>
    <dgm:cxn modelId="{9DAA3CF3-6A74-4254-A1D5-44F139AF9DFE}" type="presParOf" srcId="{991CDE5A-2B53-4E5F-9C67-E4E58A93FCCD}" destId="{DCB599B9-8AC2-4633-A5AC-BC44F07043B0}" srcOrd="1" destOrd="0" presId="urn:microsoft.com/office/officeart/2005/8/layout/hList7"/>
    <dgm:cxn modelId="{B1512679-C9E2-44EE-9C9B-EF8FA9B56F56}" type="presParOf" srcId="{991CDE5A-2B53-4E5F-9C67-E4E58A93FCCD}" destId="{30F2AFF5-B42E-4B05-A83A-567A744D92C3}" srcOrd="2" destOrd="0" presId="urn:microsoft.com/office/officeart/2005/8/layout/hList7"/>
    <dgm:cxn modelId="{43B4F6D1-7A28-4963-80B5-7D32291712BA}" type="presParOf" srcId="{30F2AFF5-B42E-4B05-A83A-567A744D92C3}" destId="{5EEE49C5-75EF-4DBD-84D4-E58E960290B7}" srcOrd="0" destOrd="0" presId="urn:microsoft.com/office/officeart/2005/8/layout/hList7"/>
    <dgm:cxn modelId="{BC9FB41F-0EC0-4149-BAB5-F1CBDC4E6208}" type="presParOf" srcId="{30F2AFF5-B42E-4B05-A83A-567A744D92C3}" destId="{D117AB92-21BB-41B1-8854-B29817C69573}" srcOrd="1" destOrd="0" presId="urn:microsoft.com/office/officeart/2005/8/layout/hList7"/>
    <dgm:cxn modelId="{D8C1CFDB-4E13-44CE-999B-279A83A4A504}" type="presParOf" srcId="{30F2AFF5-B42E-4B05-A83A-567A744D92C3}" destId="{115837E0-495E-4A78-8980-DD7B0F607077}" srcOrd="2" destOrd="0" presId="urn:microsoft.com/office/officeart/2005/8/layout/hList7"/>
    <dgm:cxn modelId="{6E3D3679-9A60-475B-9FB0-376BB21BBC0D}" type="presParOf" srcId="{30F2AFF5-B42E-4B05-A83A-567A744D92C3}" destId="{FFB10894-1E2F-45AA-9216-EE318EC70EFD}" srcOrd="3" destOrd="0" presId="urn:microsoft.com/office/officeart/2005/8/layout/hList7"/>
    <dgm:cxn modelId="{A2625028-4912-4BBF-BBA3-361C549CE483}" type="presParOf" srcId="{991CDE5A-2B53-4E5F-9C67-E4E58A93FCCD}" destId="{EF533C81-7C40-4CA5-A801-92F27FFD3DBA}" srcOrd="3" destOrd="0" presId="urn:microsoft.com/office/officeart/2005/8/layout/hList7"/>
    <dgm:cxn modelId="{EFCEE536-2360-4175-A5FE-E4AA6D820DA9}" type="presParOf" srcId="{991CDE5A-2B53-4E5F-9C67-E4E58A93FCCD}" destId="{B65EFC0D-D58D-4D5E-BC1F-F0B38EE13FCF}" srcOrd="4" destOrd="0" presId="urn:microsoft.com/office/officeart/2005/8/layout/hList7"/>
    <dgm:cxn modelId="{867D26E0-E9BF-46AD-98B3-DA676A76709E}" type="presParOf" srcId="{B65EFC0D-D58D-4D5E-BC1F-F0B38EE13FCF}" destId="{A99F2BD7-EEBD-4193-8AE3-674889ABBD32}" srcOrd="0" destOrd="0" presId="urn:microsoft.com/office/officeart/2005/8/layout/hList7"/>
    <dgm:cxn modelId="{3994E3A2-3BD1-4FCC-93E8-6968EFA607F6}" type="presParOf" srcId="{B65EFC0D-D58D-4D5E-BC1F-F0B38EE13FCF}" destId="{866FA9E6-F916-40B3-9F4E-3F01EF38856B}" srcOrd="1" destOrd="0" presId="urn:microsoft.com/office/officeart/2005/8/layout/hList7"/>
    <dgm:cxn modelId="{59762A4A-6AEC-4E63-BAE2-17307318B651}" type="presParOf" srcId="{B65EFC0D-D58D-4D5E-BC1F-F0B38EE13FCF}" destId="{189E80C8-BEE1-451A-B36E-E3BEE303F41F}" srcOrd="2" destOrd="0" presId="urn:microsoft.com/office/officeart/2005/8/layout/hList7"/>
    <dgm:cxn modelId="{9030128B-2987-4C47-BB76-E73E114A9B8A}" type="presParOf" srcId="{B65EFC0D-D58D-4D5E-BC1F-F0B38EE13FCF}" destId="{12B67866-9BD7-4877-8E03-7335458AD2BE}" srcOrd="3" destOrd="0" presId="urn:microsoft.com/office/officeart/2005/8/layout/hList7"/>
    <dgm:cxn modelId="{8F7C40E0-059F-4E22-BBB3-6645ABA7A3BF}" type="presParOf" srcId="{991CDE5A-2B53-4E5F-9C67-E4E58A93FCCD}" destId="{2C887E4A-7083-4A10-9651-B5C923570D52}" srcOrd="5" destOrd="0" presId="urn:microsoft.com/office/officeart/2005/8/layout/hList7"/>
    <dgm:cxn modelId="{9443E066-F3BD-493B-8AF8-8B0D94858498}" type="presParOf" srcId="{991CDE5A-2B53-4E5F-9C67-E4E58A93FCCD}" destId="{8A229B9F-0988-4D90-A527-C826B9601CB4}" srcOrd="6" destOrd="0" presId="urn:microsoft.com/office/officeart/2005/8/layout/hList7"/>
    <dgm:cxn modelId="{12CB0B98-4BEF-4B01-A211-BB5D5958C201}" type="presParOf" srcId="{8A229B9F-0988-4D90-A527-C826B9601CB4}" destId="{7F194573-C8A8-4DC8-8153-6831A21C5D7B}" srcOrd="0" destOrd="0" presId="urn:microsoft.com/office/officeart/2005/8/layout/hList7"/>
    <dgm:cxn modelId="{B108BE71-4C69-4120-AFFA-673A6C234B58}" type="presParOf" srcId="{8A229B9F-0988-4D90-A527-C826B9601CB4}" destId="{EF8E9935-9DF4-47B9-B828-795A995FC196}" srcOrd="1" destOrd="0" presId="urn:microsoft.com/office/officeart/2005/8/layout/hList7"/>
    <dgm:cxn modelId="{3C64AA95-3757-48CA-8636-D5D4E895C653}" type="presParOf" srcId="{8A229B9F-0988-4D90-A527-C826B9601CB4}" destId="{3517165A-9873-422D-9AF7-AD7B71B9C06B}" srcOrd="2" destOrd="0" presId="urn:microsoft.com/office/officeart/2005/8/layout/hList7"/>
    <dgm:cxn modelId="{06A0FE5B-B30A-43D5-9A4A-D878932B5585}" type="presParOf" srcId="{8A229B9F-0988-4D90-A527-C826B9601CB4}" destId="{BCF6B17B-CA3C-4DB8-AE22-0FD1FAC5CDB7}"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8E6C20-9F11-42C5-AAA5-FAE0EE56624D}" type="doc">
      <dgm:prSet loTypeId="urn:microsoft.com/office/officeart/2005/8/layout/hList7" loCatId="picture" qsTypeId="urn:microsoft.com/office/officeart/2005/8/quickstyle/simple1" qsCatId="simple" csTypeId="urn:microsoft.com/office/officeart/2005/8/colors/colorful5" csCatId="colorful" phldr="1"/>
      <dgm:spPr/>
      <dgm:t>
        <a:bodyPr/>
        <a:lstStyle/>
        <a:p>
          <a:endParaRPr lang="en-US"/>
        </a:p>
      </dgm:t>
    </dgm:pt>
    <dgm:pt modelId="{6422D691-157A-4694-8484-3CF4EE23456B}">
      <dgm:prSet/>
      <dgm:spPr/>
      <dgm:t>
        <a:bodyPr/>
        <a:lstStyle/>
        <a:p>
          <a:pPr rtl="0"/>
          <a:r>
            <a:rPr lang="en-US" b="1"/>
            <a:t>Stretching</a:t>
          </a:r>
        </a:p>
      </dgm:t>
    </dgm:pt>
    <dgm:pt modelId="{BC474A8E-ECA7-44CB-8276-E4EA8E738836}" type="parTrans" cxnId="{95B83859-F64B-435F-91E0-7D05A38F7853}">
      <dgm:prSet/>
      <dgm:spPr/>
      <dgm:t>
        <a:bodyPr/>
        <a:lstStyle/>
        <a:p>
          <a:endParaRPr lang="en-US"/>
        </a:p>
      </dgm:t>
    </dgm:pt>
    <dgm:pt modelId="{BC03D02B-76AC-4927-A1E0-C7ECB0103BEB}" type="sibTrans" cxnId="{95B83859-F64B-435F-91E0-7D05A38F7853}">
      <dgm:prSet/>
      <dgm:spPr/>
      <dgm:t>
        <a:bodyPr/>
        <a:lstStyle/>
        <a:p>
          <a:endParaRPr lang="en-US"/>
        </a:p>
      </dgm:t>
    </dgm:pt>
    <dgm:pt modelId="{DC35F274-EE2E-44FA-960F-47A3E11729F0}">
      <dgm:prSet/>
      <dgm:spPr/>
      <dgm:t>
        <a:bodyPr/>
        <a:lstStyle/>
        <a:p>
          <a:pPr rtl="0"/>
          <a:r>
            <a:rPr lang="en-US" b="1"/>
            <a:t>Healthy food plan</a:t>
          </a:r>
        </a:p>
      </dgm:t>
    </dgm:pt>
    <dgm:pt modelId="{0D4340A7-E254-4D0B-A2FB-5A6EC9A28343}" type="parTrans" cxnId="{AC7745CD-7B0C-4270-8706-71DD99C7CAEE}">
      <dgm:prSet/>
      <dgm:spPr/>
      <dgm:t>
        <a:bodyPr/>
        <a:lstStyle/>
        <a:p>
          <a:endParaRPr lang="en-US"/>
        </a:p>
      </dgm:t>
    </dgm:pt>
    <dgm:pt modelId="{8D22BB06-8D46-45D2-8602-46717584AC68}" type="sibTrans" cxnId="{AC7745CD-7B0C-4270-8706-71DD99C7CAEE}">
      <dgm:prSet/>
      <dgm:spPr/>
      <dgm:t>
        <a:bodyPr/>
        <a:lstStyle/>
        <a:p>
          <a:endParaRPr lang="en-US"/>
        </a:p>
      </dgm:t>
    </dgm:pt>
    <dgm:pt modelId="{27E5FB07-ED70-4250-B268-D474EA14CCEA}">
      <dgm:prSet/>
      <dgm:spPr/>
      <dgm:t>
        <a:bodyPr/>
        <a:lstStyle/>
        <a:p>
          <a:pPr rtl="0"/>
          <a:r>
            <a:rPr lang="en-US" b="1"/>
            <a:t>Cardiovascular exercise</a:t>
          </a:r>
        </a:p>
      </dgm:t>
    </dgm:pt>
    <dgm:pt modelId="{934D3149-E78A-4C71-AA04-8F7CED61F776}" type="parTrans" cxnId="{1C5D4DA7-30F9-444B-A4CB-84C2E649DA04}">
      <dgm:prSet/>
      <dgm:spPr/>
      <dgm:t>
        <a:bodyPr/>
        <a:lstStyle/>
        <a:p>
          <a:endParaRPr lang="en-US"/>
        </a:p>
      </dgm:t>
    </dgm:pt>
    <dgm:pt modelId="{C6B48D6C-CEAE-414C-8C50-F8C7B84925E0}" type="sibTrans" cxnId="{1C5D4DA7-30F9-444B-A4CB-84C2E649DA04}">
      <dgm:prSet/>
      <dgm:spPr/>
      <dgm:t>
        <a:bodyPr/>
        <a:lstStyle/>
        <a:p>
          <a:endParaRPr lang="en-US"/>
        </a:p>
      </dgm:t>
    </dgm:pt>
    <dgm:pt modelId="{37B9A6F3-769C-404B-8AF1-873CE765DB46}">
      <dgm:prSet/>
      <dgm:spPr/>
      <dgm:t>
        <a:bodyPr/>
        <a:lstStyle/>
        <a:p>
          <a:pPr rtl="0"/>
          <a:r>
            <a:rPr lang="en-US" b="1"/>
            <a:t>Pre-season practice games</a:t>
          </a:r>
          <a:endParaRPr lang="en-US" b="1" dirty="0"/>
        </a:p>
      </dgm:t>
    </dgm:pt>
    <dgm:pt modelId="{6F129DEA-446A-4212-A0C2-ECEC31330C98}" type="parTrans" cxnId="{60E17B1C-2B57-41DB-8452-93278802B87E}">
      <dgm:prSet/>
      <dgm:spPr/>
      <dgm:t>
        <a:bodyPr/>
        <a:lstStyle/>
        <a:p>
          <a:endParaRPr lang="en-US"/>
        </a:p>
      </dgm:t>
    </dgm:pt>
    <dgm:pt modelId="{92DF0FB8-7322-4C6E-A9C1-B46FFBB3BE3D}" type="sibTrans" cxnId="{60E17B1C-2B57-41DB-8452-93278802B87E}">
      <dgm:prSet/>
      <dgm:spPr/>
      <dgm:t>
        <a:bodyPr/>
        <a:lstStyle/>
        <a:p>
          <a:endParaRPr lang="en-US"/>
        </a:p>
      </dgm:t>
    </dgm:pt>
    <dgm:pt modelId="{C55B9920-8B20-4B37-B5DA-BDE0AD57510C}" type="pres">
      <dgm:prSet presAssocID="{558E6C20-9F11-42C5-AAA5-FAE0EE56624D}" presName="Name0" presStyleCnt="0">
        <dgm:presLayoutVars>
          <dgm:dir/>
          <dgm:resizeHandles val="exact"/>
        </dgm:presLayoutVars>
      </dgm:prSet>
      <dgm:spPr/>
    </dgm:pt>
    <dgm:pt modelId="{C219DC93-051B-46AA-8C63-8D7D163AF215}" type="pres">
      <dgm:prSet presAssocID="{558E6C20-9F11-42C5-AAA5-FAE0EE56624D}" presName="fgShape" presStyleLbl="fgShp" presStyleIdx="0" presStyleCnt="1"/>
      <dgm:spPr/>
    </dgm:pt>
    <dgm:pt modelId="{2B8D5C8D-80CB-4B4F-961F-AFE914308F82}" type="pres">
      <dgm:prSet presAssocID="{558E6C20-9F11-42C5-AAA5-FAE0EE56624D}" presName="linComp" presStyleCnt="0"/>
      <dgm:spPr/>
    </dgm:pt>
    <dgm:pt modelId="{93807280-964F-4CF1-A49C-3647946F072A}" type="pres">
      <dgm:prSet presAssocID="{6422D691-157A-4694-8484-3CF4EE23456B}" presName="compNode" presStyleCnt="0"/>
      <dgm:spPr/>
    </dgm:pt>
    <dgm:pt modelId="{CCAF81D6-887A-47E2-9E0A-B31D045EC306}" type="pres">
      <dgm:prSet presAssocID="{6422D691-157A-4694-8484-3CF4EE23456B}" presName="bkgdShape" presStyleLbl="node1" presStyleIdx="0" presStyleCnt="4"/>
      <dgm:spPr/>
    </dgm:pt>
    <dgm:pt modelId="{AE7C49FB-2C4A-4AE7-BDE8-88475A0422BD}" type="pres">
      <dgm:prSet presAssocID="{6422D691-157A-4694-8484-3CF4EE23456B}" presName="nodeTx" presStyleLbl="node1" presStyleIdx="0" presStyleCnt="4">
        <dgm:presLayoutVars>
          <dgm:bulletEnabled val="1"/>
        </dgm:presLayoutVars>
      </dgm:prSet>
      <dgm:spPr/>
    </dgm:pt>
    <dgm:pt modelId="{0644326E-7B29-4B6B-94D8-A7C2CD228726}" type="pres">
      <dgm:prSet presAssocID="{6422D691-157A-4694-8484-3CF4EE23456B}" presName="invisiNode" presStyleLbl="node1" presStyleIdx="0" presStyleCnt="4"/>
      <dgm:spPr/>
    </dgm:pt>
    <dgm:pt modelId="{136DB0FC-DB44-4819-BE69-43C89B5B9E65}" type="pres">
      <dgm:prSet presAssocID="{6422D691-157A-4694-8484-3CF4EE23456B}"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51B94003-C5E6-4785-80A8-63C728E2B70A}" type="pres">
      <dgm:prSet presAssocID="{BC03D02B-76AC-4927-A1E0-C7ECB0103BEB}" presName="sibTrans" presStyleLbl="sibTrans2D1" presStyleIdx="0" presStyleCnt="0"/>
      <dgm:spPr/>
    </dgm:pt>
    <dgm:pt modelId="{7C780F66-DE70-4F15-AEAB-3781580ED2E5}" type="pres">
      <dgm:prSet presAssocID="{DC35F274-EE2E-44FA-960F-47A3E11729F0}" presName="compNode" presStyleCnt="0"/>
      <dgm:spPr/>
    </dgm:pt>
    <dgm:pt modelId="{77969448-FAF9-43B7-BF09-8005A53D65DC}" type="pres">
      <dgm:prSet presAssocID="{DC35F274-EE2E-44FA-960F-47A3E11729F0}" presName="bkgdShape" presStyleLbl="node1" presStyleIdx="1" presStyleCnt="4"/>
      <dgm:spPr/>
    </dgm:pt>
    <dgm:pt modelId="{5192CB30-272A-494B-84FD-F315F3AD549B}" type="pres">
      <dgm:prSet presAssocID="{DC35F274-EE2E-44FA-960F-47A3E11729F0}" presName="nodeTx" presStyleLbl="node1" presStyleIdx="1" presStyleCnt="4">
        <dgm:presLayoutVars>
          <dgm:bulletEnabled val="1"/>
        </dgm:presLayoutVars>
      </dgm:prSet>
      <dgm:spPr/>
    </dgm:pt>
    <dgm:pt modelId="{2864611D-08A2-41EB-94C9-6629ED28FFE7}" type="pres">
      <dgm:prSet presAssocID="{DC35F274-EE2E-44FA-960F-47A3E11729F0}" presName="invisiNode" presStyleLbl="node1" presStyleIdx="1" presStyleCnt="4"/>
      <dgm:spPr/>
    </dgm:pt>
    <dgm:pt modelId="{9755263C-AC57-4325-823A-4333ADF49AE1}" type="pres">
      <dgm:prSet presAssocID="{DC35F274-EE2E-44FA-960F-47A3E11729F0}"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8000" r="-8000"/>
          </a:stretch>
        </a:blipFill>
      </dgm:spPr>
    </dgm:pt>
    <dgm:pt modelId="{209A414E-D8D4-497C-BE02-FA8ABBFB8B03}" type="pres">
      <dgm:prSet presAssocID="{8D22BB06-8D46-45D2-8602-46717584AC68}" presName="sibTrans" presStyleLbl="sibTrans2D1" presStyleIdx="0" presStyleCnt="0"/>
      <dgm:spPr/>
    </dgm:pt>
    <dgm:pt modelId="{88C239E2-5D32-4333-B4A4-86A81F4061A6}" type="pres">
      <dgm:prSet presAssocID="{27E5FB07-ED70-4250-B268-D474EA14CCEA}" presName="compNode" presStyleCnt="0"/>
      <dgm:spPr/>
    </dgm:pt>
    <dgm:pt modelId="{64C7A532-854D-49D9-94A1-D74A579999AB}" type="pres">
      <dgm:prSet presAssocID="{27E5FB07-ED70-4250-B268-D474EA14CCEA}" presName="bkgdShape" presStyleLbl="node1" presStyleIdx="2" presStyleCnt="4"/>
      <dgm:spPr/>
    </dgm:pt>
    <dgm:pt modelId="{81ED2620-3C70-4682-B835-955C160DC2E9}" type="pres">
      <dgm:prSet presAssocID="{27E5FB07-ED70-4250-B268-D474EA14CCEA}" presName="nodeTx" presStyleLbl="node1" presStyleIdx="2" presStyleCnt="4">
        <dgm:presLayoutVars>
          <dgm:bulletEnabled val="1"/>
        </dgm:presLayoutVars>
      </dgm:prSet>
      <dgm:spPr/>
    </dgm:pt>
    <dgm:pt modelId="{4F37D06D-E680-4F4F-9AAB-55E9481E1143}" type="pres">
      <dgm:prSet presAssocID="{27E5FB07-ED70-4250-B268-D474EA14CCEA}" presName="invisiNode" presStyleLbl="node1" presStyleIdx="2" presStyleCnt="4"/>
      <dgm:spPr/>
    </dgm:pt>
    <dgm:pt modelId="{21F57991-9A17-405A-8EF1-1549736D7829}" type="pres">
      <dgm:prSet presAssocID="{27E5FB07-ED70-4250-B268-D474EA14CCEA}" presName="imagNode" presStyleLbl="fgImgPlace1" presStyleIdx="2" presStyleCnt="4"/>
      <dgm:spPr>
        <a:blipFill>
          <a:blip xmlns:r="http://schemas.openxmlformats.org/officeDocument/2006/relationships" r:embed="rId3" cstate="emai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rcRect/>
          <a:stretch>
            <a:fillRect t="-4000" b="-4000"/>
          </a:stretch>
        </a:blipFill>
      </dgm:spPr>
    </dgm:pt>
    <dgm:pt modelId="{1FF69896-4A3E-44EA-A215-EE736911D082}" type="pres">
      <dgm:prSet presAssocID="{C6B48D6C-CEAE-414C-8C50-F8C7B84925E0}" presName="sibTrans" presStyleLbl="sibTrans2D1" presStyleIdx="0" presStyleCnt="0"/>
      <dgm:spPr/>
    </dgm:pt>
    <dgm:pt modelId="{F4C64677-5B52-4761-B259-359600FB2C6A}" type="pres">
      <dgm:prSet presAssocID="{37B9A6F3-769C-404B-8AF1-873CE765DB46}" presName="compNode" presStyleCnt="0"/>
      <dgm:spPr/>
    </dgm:pt>
    <dgm:pt modelId="{7BF755F2-BD5C-4EBD-9179-15AAD6B04D0D}" type="pres">
      <dgm:prSet presAssocID="{37B9A6F3-769C-404B-8AF1-873CE765DB46}" presName="bkgdShape" presStyleLbl="node1" presStyleIdx="3" presStyleCnt="4" custLinFactNeighborX="95"/>
      <dgm:spPr/>
    </dgm:pt>
    <dgm:pt modelId="{CE293E53-AA8D-450C-AB56-939BB9D01362}" type="pres">
      <dgm:prSet presAssocID="{37B9A6F3-769C-404B-8AF1-873CE765DB46}" presName="nodeTx" presStyleLbl="node1" presStyleIdx="3" presStyleCnt="4">
        <dgm:presLayoutVars>
          <dgm:bulletEnabled val="1"/>
        </dgm:presLayoutVars>
      </dgm:prSet>
      <dgm:spPr/>
    </dgm:pt>
    <dgm:pt modelId="{5B557C55-D414-457E-9381-F855A8C1431F}" type="pres">
      <dgm:prSet presAssocID="{37B9A6F3-769C-404B-8AF1-873CE765DB46}" presName="invisiNode" presStyleLbl="node1" presStyleIdx="3" presStyleCnt="4"/>
      <dgm:spPr/>
    </dgm:pt>
    <dgm:pt modelId="{C472828F-8D18-4AD4-B5C9-B5911A65D0A0}" type="pres">
      <dgm:prSet presAssocID="{37B9A6F3-769C-404B-8AF1-873CE765DB46}" presName="imagNode" presStyleLbl="fgImgPlace1" presStyleIdx="3" presStyleCnt="4"/>
      <dgm:spPr>
        <a:blipFill>
          <a:blip xmlns:r="http://schemas.openxmlformats.org/officeDocument/2006/relationships" r:embed="rId5" cstate="email">
            <a:extLst>
              <a:ext uri="{BEBA8EAE-BF5A-486C-A8C5-ECC9F3942E4B}">
                <a14:imgProps xmlns:a14="http://schemas.microsoft.com/office/drawing/2010/main">
                  <a14:imgLayer r:embed="rId6">
                    <a14:imgEffect>
                      <a14:brightnessContrast bright="56000"/>
                    </a14:imgEffect>
                  </a14:imgLayer>
                </a14:imgProps>
              </a:ext>
              <a:ext uri="{28A0092B-C50C-407E-A947-70E740481C1C}">
                <a14:useLocalDpi xmlns:a14="http://schemas.microsoft.com/office/drawing/2010/main" val="0"/>
              </a:ext>
            </a:extLst>
          </a:blip>
          <a:srcRect/>
          <a:stretch>
            <a:fillRect t="-10000" b="-10000"/>
          </a:stretch>
        </a:blipFill>
      </dgm:spPr>
    </dgm:pt>
  </dgm:ptLst>
  <dgm:cxnLst>
    <dgm:cxn modelId="{5EAA4F01-E512-4937-BCC0-B163787B2E84}" type="presOf" srcId="{DC35F274-EE2E-44FA-960F-47A3E11729F0}" destId="{77969448-FAF9-43B7-BF09-8005A53D65DC}" srcOrd="0" destOrd="0" presId="urn:microsoft.com/office/officeart/2005/8/layout/hList7"/>
    <dgm:cxn modelId="{60E17B1C-2B57-41DB-8452-93278802B87E}" srcId="{558E6C20-9F11-42C5-AAA5-FAE0EE56624D}" destId="{37B9A6F3-769C-404B-8AF1-873CE765DB46}" srcOrd="3" destOrd="0" parTransId="{6F129DEA-446A-4212-A0C2-ECEC31330C98}" sibTransId="{92DF0FB8-7322-4C6E-A9C1-B46FFBB3BE3D}"/>
    <dgm:cxn modelId="{8186DE2A-5B0F-46AD-851D-1D0D70429915}" type="presOf" srcId="{37B9A6F3-769C-404B-8AF1-873CE765DB46}" destId="{CE293E53-AA8D-450C-AB56-939BB9D01362}" srcOrd="1" destOrd="0" presId="urn:microsoft.com/office/officeart/2005/8/layout/hList7"/>
    <dgm:cxn modelId="{CEF2CB60-A77C-4B52-97C1-4EB0E9F1EFCF}" type="presOf" srcId="{8D22BB06-8D46-45D2-8602-46717584AC68}" destId="{209A414E-D8D4-497C-BE02-FA8ABBFB8B03}" srcOrd="0" destOrd="0" presId="urn:microsoft.com/office/officeart/2005/8/layout/hList7"/>
    <dgm:cxn modelId="{96038345-0AD3-482D-9BF5-2909A2F54811}" type="presOf" srcId="{BC03D02B-76AC-4927-A1E0-C7ECB0103BEB}" destId="{51B94003-C5E6-4785-80A8-63C728E2B70A}" srcOrd="0" destOrd="0" presId="urn:microsoft.com/office/officeart/2005/8/layout/hList7"/>
    <dgm:cxn modelId="{044B144B-99E6-4067-AFFE-496E7F339664}" type="presOf" srcId="{C6B48D6C-CEAE-414C-8C50-F8C7B84925E0}" destId="{1FF69896-4A3E-44EA-A215-EE736911D082}" srcOrd="0" destOrd="0" presId="urn:microsoft.com/office/officeart/2005/8/layout/hList7"/>
    <dgm:cxn modelId="{0E328F6D-E66F-4DBF-9FAD-BCFD1779FDDE}" type="presOf" srcId="{DC35F274-EE2E-44FA-960F-47A3E11729F0}" destId="{5192CB30-272A-494B-84FD-F315F3AD549B}" srcOrd="1" destOrd="0" presId="urn:microsoft.com/office/officeart/2005/8/layout/hList7"/>
    <dgm:cxn modelId="{A8F2426F-64CB-4B5A-8FB8-4F41A1528699}" type="presOf" srcId="{6422D691-157A-4694-8484-3CF4EE23456B}" destId="{AE7C49FB-2C4A-4AE7-BDE8-88475A0422BD}" srcOrd="1" destOrd="0" presId="urn:microsoft.com/office/officeart/2005/8/layout/hList7"/>
    <dgm:cxn modelId="{95B83859-F64B-435F-91E0-7D05A38F7853}" srcId="{558E6C20-9F11-42C5-AAA5-FAE0EE56624D}" destId="{6422D691-157A-4694-8484-3CF4EE23456B}" srcOrd="0" destOrd="0" parTransId="{BC474A8E-ECA7-44CB-8276-E4EA8E738836}" sibTransId="{BC03D02B-76AC-4927-A1E0-C7ECB0103BEB}"/>
    <dgm:cxn modelId="{17330A88-CAA9-414F-AFE9-4A167AF3F596}" type="presOf" srcId="{6422D691-157A-4694-8484-3CF4EE23456B}" destId="{CCAF81D6-887A-47E2-9E0A-B31D045EC306}" srcOrd="0" destOrd="0" presId="urn:microsoft.com/office/officeart/2005/8/layout/hList7"/>
    <dgm:cxn modelId="{8884A093-993E-4E8A-B7A2-879FDD2670DC}" type="presOf" srcId="{27E5FB07-ED70-4250-B268-D474EA14CCEA}" destId="{64C7A532-854D-49D9-94A1-D74A579999AB}" srcOrd="0" destOrd="0" presId="urn:microsoft.com/office/officeart/2005/8/layout/hList7"/>
    <dgm:cxn modelId="{1C5D4DA7-30F9-444B-A4CB-84C2E649DA04}" srcId="{558E6C20-9F11-42C5-AAA5-FAE0EE56624D}" destId="{27E5FB07-ED70-4250-B268-D474EA14CCEA}" srcOrd="2" destOrd="0" parTransId="{934D3149-E78A-4C71-AA04-8F7CED61F776}" sibTransId="{C6B48D6C-CEAE-414C-8C50-F8C7B84925E0}"/>
    <dgm:cxn modelId="{AEC5C0BA-76E5-46ED-9D3B-4E2EFF17696F}" type="presOf" srcId="{27E5FB07-ED70-4250-B268-D474EA14CCEA}" destId="{81ED2620-3C70-4682-B835-955C160DC2E9}" srcOrd="1" destOrd="0" presId="urn:microsoft.com/office/officeart/2005/8/layout/hList7"/>
    <dgm:cxn modelId="{DC0724CA-8BC3-488F-97F3-85D97642217E}" type="presOf" srcId="{37B9A6F3-769C-404B-8AF1-873CE765DB46}" destId="{7BF755F2-BD5C-4EBD-9179-15AAD6B04D0D}" srcOrd="0" destOrd="0" presId="urn:microsoft.com/office/officeart/2005/8/layout/hList7"/>
    <dgm:cxn modelId="{AC7745CD-7B0C-4270-8706-71DD99C7CAEE}" srcId="{558E6C20-9F11-42C5-AAA5-FAE0EE56624D}" destId="{DC35F274-EE2E-44FA-960F-47A3E11729F0}" srcOrd="1" destOrd="0" parTransId="{0D4340A7-E254-4D0B-A2FB-5A6EC9A28343}" sibTransId="{8D22BB06-8D46-45D2-8602-46717584AC68}"/>
    <dgm:cxn modelId="{B54B7FF0-2883-4541-A4CE-E52466916D94}" type="presOf" srcId="{558E6C20-9F11-42C5-AAA5-FAE0EE56624D}" destId="{C55B9920-8B20-4B37-B5DA-BDE0AD57510C}" srcOrd="0" destOrd="0" presId="urn:microsoft.com/office/officeart/2005/8/layout/hList7"/>
    <dgm:cxn modelId="{22FB60EF-90BA-47C0-865C-24A84FBE5790}" type="presParOf" srcId="{C55B9920-8B20-4B37-B5DA-BDE0AD57510C}" destId="{C219DC93-051B-46AA-8C63-8D7D163AF215}" srcOrd="0" destOrd="0" presId="urn:microsoft.com/office/officeart/2005/8/layout/hList7"/>
    <dgm:cxn modelId="{2BEDB60C-EA39-4477-9DAC-9A452B2ABBC1}" type="presParOf" srcId="{C55B9920-8B20-4B37-B5DA-BDE0AD57510C}" destId="{2B8D5C8D-80CB-4B4F-961F-AFE914308F82}" srcOrd="1" destOrd="0" presId="urn:microsoft.com/office/officeart/2005/8/layout/hList7"/>
    <dgm:cxn modelId="{B6C7AE7E-B90A-4BFF-9EB8-F6D538BAC7B6}" type="presParOf" srcId="{2B8D5C8D-80CB-4B4F-961F-AFE914308F82}" destId="{93807280-964F-4CF1-A49C-3647946F072A}" srcOrd="0" destOrd="0" presId="urn:microsoft.com/office/officeart/2005/8/layout/hList7"/>
    <dgm:cxn modelId="{8044721A-1CF4-43B5-82E3-F24D9F6A500C}" type="presParOf" srcId="{93807280-964F-4CF1-A49C-3647946F072A}" destId="{CCAF81D6-887A-47E2-9E0A-B31D045EC306}" srcOrd="0" destOrd="0" presId="urn:microsoft.com/office/officeart/2005/8/layout/hList7"/>
    <dgm:cxn modelId="{76553CEA-6F4B-4848-BA23-FD9DFCDE768B}" type="presParOf" srcId="{93807280-964F-4CF1-A49C-3647946F072A}" destId="{AE7C49FB-2C4A-4AE7-BDE8-88475A0422BD}" srcOrd="1" destOrd="0" presId="urn:microsoft.com/office/officeart/2005/8/layout/hList7"/>
    <dgm:cxn modelId="{82084CDA-AD75-42F4-874A-7BD7A28A1720}" type="presParOf" srcId="{93807280-964F-4CF1-A49C-3647946F072A}" destId="{0644326E-7B29-4B6B-94D8-A7C2CD228726}" srcOrd="2" destOrd="0" presId="urn:microsoft.com/office/officeart/2005/8/layout/hList7"/>
    <dgm:cxn modelId="{4F23DF21-059D-4D9A-BD0E-6381EDDBBCE8}" type="presParOf" srcId="{93807280-964F-4CF1-A49C-3647946F072A}" destId="{136DB0FC-DB44-4819-BE69-43C89B5B9E65}" srcOrd="3" destOrd="0" presId="urn:microsoft.com/office/officeart/2005/8/layout/hList7"/>
    <dgm:cxn modelId="{5229E8EE-4271-4349-9474-B838476A0C31}" type="presParOf" srcId="{2B8D5C8D-80CB-4B4F-961F-AFE914308F82}" destId="{51B94003-C5E6-4785-80A8-63C728E2B70A}" srcOrd="1" destOrd="0" presId="urn:microsoft.com/office/officeart/2005/8/layout/hList7"/>
    <dgm:cxn modelId="{3186A675-97D7-4255-BB95-A5A0C6FA4855}" type="presParOf" srcId="{2B8D5C8D-80CB-4B4F-961F-AFE914308F82}" destId="{7C780F66-DE70-4F15-AEAB-3781580ED2E5}" srcOrd="2" destOrd="0" presId="urn:microsoft.com/office/officeart/2005/8/layout/hList7"/>
    <dgm:cxn modelId="{F3DFB14E-B7E4-476A-AD40-2DE257E6BD46}" type="presParOf" srcId="{7C780F66-DE70-4F15-AEAB-3781580ED2E5}" destId="{77969448-FAF9-43B7-BF09-8005A53D65DC}" srcOrd="0" destOrd="0" presId="urn:microsoft.com/office/officeart/2005/8/layout/hList7"/>
    <dgm:cxn modelId="{F5BA6B47-2CF4-46E7-AF61-1EFFBCA128A4}" type="presParOf" srcId="{7C780F66-DE70-4F15-AEAB-3781580ED2E5}" destId="{5192CB30-272A-494B-84FD-F315F3AD549B}" srcOrd="1" destOrd="0" presId="urn:microsoft.com/office/officeart/2005/8/layout/hList7"/>
    <dgm:cxn modelId="{F66C95EB-7930-4BD9-A430-D998F69D448D}" type="presParOf" srcId="{7C780F66-DE70-4F15-AEAB-3781580ED2E5}" destId="{2864611D-08A2-41EB-94C9-6629ED28FFE7}" srcOrd="2" destOrd="0" presId="urn:microsoft.com/office/officeart/2005/8/layout/hList7"/>
    <dgm:cxn modelId="{5064C898-7EA0-4AFA-AAEA-5890FF28EB88}" type="presParOf" srcId="{7C780F66-DE70-4F15-AEAB-3781580ED2E5}" destId="{9755263C-AC57-4325-823A-4333ADF49AE1}" srcOrd="3" destOrd="0" presId="urn:microsoft.com/office/officeart/2005/8/layout/hList7"/>
    <dgm:cxn modelId="{6D08D737-49D2-4A7F-ABBB-B120D5E35542}" type="presParOf" srcId="{2B8D5C8D-80CB-4B4F-961F-AFE914308F82}" destId="{209A414E-D8D4-497C-BE02-FA8ABBFB8B03}" srcOrd="3" destOrd="0" presId="urn:microsoft.com/office/officeart/2005/8/layout/hList7"/>
    <dgm:cxn modelId="{9BAC4811-0653-4227-87DA-DF577706BB3B}" type="presParOf" srcId="{2B8D5C8D-80CB-4B4F-961F-AFE914308F82}" destId="{88C239E2-5D32-4333-B4A4-86A81F4061A6}" srcOrd="4" destOrd="0" presId="urn:microsoft.com/office/officeart/2005/8/layout/hList7"/>
    <dgm:cxn modelId="{B4BC6043-2486-4B58-9B93-DE4E14D9AD87}" type="presParOf" srcId="{88C239E2-5D32-4333-B4A4-86A81F4061A6}" destId="{64C7A532-854D-49D9-94A1-D74A579999AB}" srcOrd="0" destOrd="0" presId="urn:microsoft.com/office/officeart/2005/8/layout/hList7"/>
    <dgm:cxn modelId="{5A427382-504E-4EB4-8ADA-D4C7F8EF348C}" type="presParOf" srcId="{88C239E2-5D32-4333-B4A4-86A81F4061A6}" destId="{81ED2620-3C70-4682-B835-955C160DC2E9}" srcOrd="1" destOrd="0" presId="urn:microsoft.com/office/officeart/2005/8/layout/hList7"/>
    <dgm:cxn modelId="{F1242906-39A2-4180-A9E9-D9B3C2484651}" type="presParOf" srcId="{88C239E2-5D32-4333-B4A4-86A81F4061A6}" destId="{4F37D06D-E680-4F4F-9AAB-55E9481E1143}" srcOrd="2" destOrd="0" presId="urn:microsoft.com/office/officeart/2005/8/layout/hList7"/>
    <dgm:cxn modelId="{EE747015-1598-4C30-8F0F-D84390BB67B5}" type="presParOf" srcId="{88C239E2-5D32-4333-B4A4-86A81F4061A6}" destId="{21F57991-9A17-405A-8EF1-1549736D7829}" srcOrd="3" destOrd="0" presId="urn:microsoft.com/office/officeart/2005/8/layout/hList7"/>
    <dgm:cxn modelId="{38419089-2A50-4D5E-B37D-74B564D40947}" type="presParOf" srcId="{2B8D5C8D-80CB-4B4F-961F-AFE914308F82}" destId="{1FF69896-4A3E-44EA-A215-EE736911D082}" srcOrd="5" destOrd="0" presId="urn:microsoft.com/office/officeart/2005/8/layout/hList7"/>
    <dgm:cxn modelId="{1FFEF6AC-D7DE-48B3-B78E-5E34FC7422D9}" type="presParOf" srcId="{2B8D5C8D-80CB-4B4F-961F-AFE914308F82}" destId="{F4C64677-5B52-4761-B259-359600FB2C6A}" srcOrd="6" destOrd="0" presId="urn:microsoft.com/office/officeart/2005/8/layout/hList7"/>
    <dgm:cxn modelId="{5F87F93C-3895-441D-AC56-6D970751AABB}" type="presParOf" srcId="{F4C64677-5B52-4761-B259-359600FB2C6A}" destId="{7BF755F2-BD5C-4EBD-9179-15AAD6B04D0D}" srcOrd="0" destOrd="0" presId="urn:microsoft.com/office/officeart/2005/8/layout/hList7"/>
    <dgm:cxn modelId="{AC234651-25D0-4026-83BE-8364B3360270}" type="presParOf" srcId="{F4C64677-5B52-4761-B259-359600FB2C6A}" destId="{CE293E53-AA8D-450C-AB56-939BB9D01362}" srcOrd="1" destOrd="0" presId="urn:microsoft.com/office/officeart/2005/8/layout/hList7"/>
    <dgm:cxn modelId="{C9CBDBC8-4CA7-4FFA-BCF9-F62790C8D537}" type="presParOf" srcId="{F4C64677-5B52-4761-B259-359600FB2C6A}" destId="{5B557C55-D414-457E-9381-F855A8C1431F}" srcOrd="2" destOrd="0" presId="urn:microsoft.com/office/officeart/2005/8/layout/hList7"/>
    <dgm:cxn modelId="{C6397C57-8C91-407F-B355-972E5628B2DE}" type="presParOf" srcId="{F4C64677-5B52-4761-B259-359600FB2C6A}" destId="{C472828F-8D18-4AD4-B5C9-B5911A65D0A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50A23B-8B13-440D-A1A2-19D8E7ED4744}"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n-US"/>
        </a:p>
      </dgm:t>
    </dgm:pt>
    <dgm:pt modelId="{4190F021-9373-4BDA-9F62-DB316E1D91D4}">
      <dgm:prSet/>
      <dgm:spPr/>
      <dgm:t>
        <a:bodyPr/>
        <a:lstStyle/>
        <a:p>
          <a:pPr rtl="0"/>
          <a:r>
            <a:rPr lang="en-US" dirty="0"/>
            <a:t>Black and White Stripes </a:t>
          </a:r>
        </a:p>
      </dgm:t>
    </dgm:pt>
    <dgm:pt modelId="{49A19951-4259-4888-87D6-DFD292F33BFE}" type="parTrans" cxnId="{08067DBC-F1C2-4076-981F-831B7C58A4B4}">
      <dgm:prSet/>
      <dgm:spPr/>
      <dgm:t>
        <a:bodyPr/>
        <a:lstStyle/>
        <a:p>
          <a:endParaRPr lang="en-US"/>
        </a:p>
      </dgm:t>
    </dgm:pt>
    <dgm:pt modelId="{2FAD06C4-31ED-4F2A-9016-FC1ACE1EA57A}" type="sibTrans" cxnId="{08067DBC-F1C2-4076-981F-831B7C58A4B4}">
      <dgm:prSet/>
      <dgm:spPr/>
      <dgm:t>
        <a:bodyPr/>
        <a:lstStyle/>
        <a:p>
          <a:endParaRPr lang="en-US"/>
        </a:p>
      </dgm:t>
    </dgm:pt>
    <dgm:pt modelId="{40361399-F7F8-4ECC-BC26-9CBA468CDAD6}">
      <dgm:prSet/>
      <dgm:spPr/>
      <dgm:t>
        <a:bodyPr/>
        <a:lstStyle/>
        <a:p>
          <a:pPr rtl="0"/>
          <a:r>
            <a:rPr lang="en-US"/>
            <a:t>Black Kilt/Pants/Shorts</a:t>
          </a:r>
        </a:p>
      </dgm:t>
    </dgm:pt>
    <dgm:pt modelId="{1675206F-8A9B-4176-84DC-5B73377202F8}" type="parTrans" cxnId="{8EB5D49B-0F5E-44C4-A3B5-A647B69B851B}">
      <dgm:prSet/>
      <dgm:spPr/>
      <dgm:t>
        <a:bodyPr/>
        <a:lstStyle/>
        <a:p>
          <a:endParaRPr lang="en-US"/>
        </a:p>
      </dgm:t>
    </dgm:pt>
    <dgm:pt modelId="{3741585E-5FA8-41C4-B54B-D97BCF2AA33F}" type="sibTrans" cxnId="{8EB5D49B-0F5E-44C4-A3B5-A647B69B851B}">
      <dgm:prSet/>
      <dgm:spPr/>
      <dgm:t>
        <a:bodyPr/>
        <a:lstStyle/>
        <a:p>
          <a:endParaRPr lang="en-US"/>
        </a:p>
      </dgm:t>
    </dgm:pt>
    <dgm:pt modelId="{D9CC82B0-4AB7-4294-A8D3-7CF8A646B74C}">
      <dgm:prSet/>
      <dgm:spPr/>
      <dgm:t>
        <a:bodyPr/>
        <a:lstStyle/>
        <a:p>
          <a:pPr rtl="0"/>
          <a:r>
            <a:rPr lang="en-US" dirty="0"/>
            <a:t>Black Accessories</a:t>
          </a:r>
        </a:p>
      </dgm:t>
    </dgm:pt>
    <dgm:pt modelId="{1FBDEBB4-F7C9-4CFD-A823-AB2785B40C3F}" type="parTrans" cxnId="{8E1F9594-7D87-4FA8-AEE4-72A2AAFC0DA0}">
      <dgm:prSet/>
      <dgm:spPr/>
      <dgm:t>
        <a:bodyPr/>
        <a:lstStyle/>
        <a:p>
          <a:endParaRPr lang="en-US"/>
        </a:p>
      </dgm:t>
    </dgm:pt>
    <dgm:pt modelId="{70DBE9DB-EB65-42B4-AED4-A32F11E440A1}" type="sibTrans" cxnId="{8E1F9594-7D87-4FA8-AEE4-72A2AAFC0DA0}">
      <dgm:prSet/>
      <dgm:spPr/>
      <dgm:t>
        <a:bodyPr/>
        <a:lstStyle/>
        <a:p>
          <a:endParaRPr lang="en-US"/>
        </a:p>
      </dgm:t>
    </dgm:pt>
    <dgm:pt modelId="{6EAFF452-CDE4-4FF3-A316-7D73124045FB}">
      <dgm:prSet/>
      <dgm:spPr/>
      <dgm:t>
        <a:bodyPr/>
        <a:lstStyle/>
        <a:p>
          <a:pPr rtl="0"/>
          <a:r>
            <a:rPr lang="en-US"/>
            <a:t>Black Outerwear </a:t>
          </a:r>
        </a:p>
      </dgm:t>
    </dgm:pt>
    <dgm:pt modelId="{50D9B5AB-DF93-401F-8A18-9E42CB11B652}" type="parTrans" cxnId="{D99EE513-643A-41CE-A454-1545325FC020}">
      <dgm:prSet/>
      <dgm:spPr/>
      <dgm:t>
        <a:bodyPr/>
        <a:lstStyle/>
        <a:p>
          <a:endParaRPr lang="en-US"/>
        </a:p>
      </dgm:t>
    </dgm:pt>
    <dgm:pt modelId="{86F2F036-D716-4CB6-9879-16A16302C688}" type="sibTrans" cxnId="{D99EE513-643A-41CE-A454-1545325FC020}">
      <dgm:prSet/>
      <dgm:spPr/>
      <dgm:t>
        <a:bodyPr/>
        <a:lstStyle/>
        <a:p>
          <a:endParaRPr lang="en-US"/>
        </a:p>
      </dgm:t>
    </dgm:pt>
    <dgm:pt modelId="{142CF60E-4FFB-4EDF-B798-742661D6B96F}">
      <dgm:prSet/>
      <dgm:spPr/>
      <dgm:t>
        <a:bodyPr/>
        <a:lstStyle/>
        <a:p>
          <a:pPr rtl="0"/>
          <a:r>
            <a:rPr lang="en-US"/>
            <a:t>Equipment</a:t>
          </a:r>
        </a:p>
      </dgm:t>
    </dgm:pt>
    <dgm:pt modelId="{EBFD0AA6-2236-4C9E-B4B8-380E89BEA3E1}" type="parTrans" cxnId="{440A12CD-CB8F-47E8-9C53-88D9F86A5B61}">
      <dgm:prSet/>
      <dgm:spPr/>
      <dgm:t>
        <a:bodyPr/>
        <a:lstStyle/>
        <a:p>
          <a:endParaRPr lang="en-US"/>
        </a:p>
      </dgm:t>
    </dgm:pt>
    <dgm:pt modelId="{64330E11-70DA-452C-8559-96E784A891D0}" type="sibTrans" cxnId="{440A12CD-CB8F-47E8-9C53-88D9F86A5B61}">
      <dgm:prSet/>
      <dgm:spPr/>
      <dgm:t>
        <a:bodyPr/>
        <a:lstStyle/>
        <a:p>
          <a:endParaRPr lang="en-US"/>
        </a:p>
      </dgm:t>
    </dgm:pt>
    <dgm:pt modelId="{9AFF9F2C-5631-4556-8EE5-F00153CE7DBD}" type="pres">
      <dgm:prSet presAssocID="{2650A23B-8B13-440D-A1A2-19D8E7ED4744}" presName="linearFlow" presStyleCnt="0">
        <dgm:presLayoutVars>
          <dgm:dir/>
          <dgm:resizeHandles val="exact"/>
        </dgm:presLayoutVars>
      </dgm:prSet>
      <dgm:spPr/>
    </dgm:pt>
    <dgm:pt modelId="{907B6B20-37F8-45F7-8197-9D12C9D5C394}" type="pres">
      <dgm:prSet presAssocID="{4190F021-9373-4BDA-9F62-DB316E1D91D4}" presName="composite" presStyleCnt="0"/>
      <dgm:spPr/>
    </dgm:pt>
    <dgm:pt modelId="{8AE7A0A0-DCC3-42A8-B576-425AAFC34A9F}" type="pres">
      <dgm:prSet presAssocID="{4190F021-9373-4BDA-9F62-DB316E1D91D4}" presName="imgShp"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t="-10000" b="-10000"/>
          </a:stretch>
        </a:blipFill>
      </dgm:spPr>
    </dgm:pt>
    <dgm:pt modelId="{34AD3BF8-EC11-419E-BD6F-46A7F4B62CE9}" type="pres">
      <dgm:prSet presAssocID="{4190F021-9373-4BDA-9F62-DB316E1D91D4}" presName="txShp" presStyleLbl="node1" presStyleIdx="0" presStyleCnt="5">
        <dgm:presLayoutVars>
          <dgm:bulletEnabled val="1"/>
        </dgm:presLayoutVars>
      </dgm:prSet>
      <dgm:spPr/>
    </dgm:pt>
    <dgm:pt modelId="{C1DF3F51-E621-435D-B5EC-9C1940554FD4}" type="pres">
      <dgm:prSet presAssocID="{2FAD06C4-31ED-4F2A-9016-FC1ACE1EA57A}" presName="spacing" presStyleCnt="0"/>
      <dgm:spPr/>
    </dgm:pt>
    <dgm:pt modelId="{47000C39-0C3C-49B8-A555-49988AB61D11}" type="pres">
      <dgm:prSet presAssocID="{40361399-F7F8-4ECC-BC26-9CBA468CDAD6}" presName="composite" presStyleCnt="0"/>
      <dgm:spPr/>
    </dgm:pt>
    <dgm:pt modelId="{08DD498A-02EB-44AB-849E-D6429B9E301A}" type="pres">
      <dgm:prSet presAssocID="{40361399-F7F8-4ECC-BC26-9CBA468CDAD6}" presName="imgShp" presStyleLbl="fgImgPlace1" presStyleIdx="1" presStyleCnt="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2F8B4869-5EEB-4D1A-B7D8-C8ED0D6AC4E3}" type="pres">
      <dgm:prSet presAssocID="{40361399-F7F8-4ECC-BC26-9CBA468CDAD6}" presName="txShp" presStyleLbl="node1" presStyleIdx="1" presStyleCnt="5">
        <dgm:presLayoutVars>
          <dgm:bulletEnabled val="1"/>
        </dgm:presLayoutVars>
      </dgm:prSet>
      <dgm:spPr/>
    </dgm:pt>
    <dgm:pt modelId="{F4A1C8A1-34D9-44EA-8208-FE6668820E0B}" type="pres">
      <dgm:prSet presAssocID="{3741585E-5FA8-41C4-B54B-D97BCF2AA33F}" presName="spacing" presStyleCnt="0"/>
      <dgm:spPr/>
    </dgm:pt>
    <dgm:pt modelId="{EB25415B-9B31-4272-A44D-4D08716C6B90}" type="pres">
      <dgm:prSet presAssocID="{D9CC82B0-4AB7-4294-A8D3-7CF8A646B74C}" presName="composite" presStyleCnt="0"/>
      <dgm:spPr/>
    </dgm:pt>
    <dgm:pt modelId="{9FA69A6D-9B8B-4733-B588-C4663FC7C6DB}" type="pres">
      <dgm:prSet presAssocID="{D9CC82B0-4AB7-4294-A8D3-7CF8A646B74C}" presName="imgShp" presStyleLbl="fgImgPlace1" presStyleIdx="2" presStyleCnt="5"/>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7000" r="-17000"/>
          </a:stretch>
        </a:blipFill>
      </dgm:spPr>
    </dgm:pt>
    <dgm:pt modelId="{E2CDC99E-FBFB-4A39-B98C-16D24307BB5B}" type="pres">
      <dgm:prSet presAssocID="{D9CC82B0-4AB7-4294-A8D3-7CF8A646B74C}" presName="txShp" presStyleLbl="node1" presStyleIdx="2" presStyleCnt="5">
        <dgm:presLayoutVars>
          <dgm:bulletEnabled val="1"/>
        </dgm:presLayoutVars>
      </dgm:prSet>
      <dgm:spPr/>
    </dgm:pt>
    <dgm:pt modelId="{1C690D48-7710-453F-8DB4-2DB315BA7F12}" type="pres">
      <dgm:prSet presAssocID="{70DBE9DB-EB65-42B4-AED4-A32F11E440A1}" presName="spacing" presStyleCnt="0"/>
      <dgm:spPr/>
    </dgm:pt>
    <dgm:pt modelId="{85AEA7F7-CB55-4D0E-BFBB-130009C8314F}" type="pres">
      <dgm:prSet presAssocID="{6EAFF452-CDE4-4FF3-A316-7D73124045FB}" presName="composite" presStyleCnt="0"/>
      <dgm:spPr/>
    </dgm:pt>
    <dgm:pt modelId="{4E46D1FD-1032-4E99-A92A-172624C687DC}" type="pres">
      <dgm:prSet presAssocID="{6EAFF452-CDE4-4FF3-A316-7D73124045FB}" presName="imgShp" presStyleLbl="fgImgPlace1" presStyleIdx="3" presStyleCnt="5"/>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t="-9000" b="-9000"/>
          </a:stretch>
        </a:blipFill>
      </dgm:spPr>
    </dgm:pt>
    <dgm:pt modelId="{488E6DA3-F36A-44AC-8B25-78B99068A470}" type="pres">
      <dgm:prSet presAssocID="{6EAFF452-CDE4-4FF3-A316-7D73124045FB}" presName="txShp" presStyleLbl="node1" presStyleIdx="3" presStyleCnt="5">
        <dgm:presLayoutVars>
          <dgm:bulletEnabled val="1"/>
        </dgm:presLayoutVars>
      </dgm:prSet>
      <dgm:spPr/>
    </dgm:pt>
    <dgm:pt modelId="{E8A22355-22BD-4B56-BC25-C38E017FBBDA}" type="pres">
      <dgm:prSet presAssocID="{86F2F036-D716-4CB6-9879-16A16302C688}" presName="spacing" presStyleCnt="0"/>
      <dgm:spPr/>
    </dgm:pt>
    <dgm:pt modelId="{E6610557-21CE-4038-8154-0505EE18AE84}" type="pres">
      <dgm:prSet presAssocID="{142CF60E-4FFB-4EDF-B798-742661D6B96F}" presName="composite" presStyleCnt="0"/>
      <dgm:spPr/>
    </dgm:pt>
    <dgm:pt modelId="{2F543ADD-A162-472B-BEAB-3DFD6A635688}" type="pres">
      <dgm:prSet presAssocID="{142CF60E-4FFB-4EDF-B798-742661D6B96F}" presName="imgShp" presStyleLbl="fgImgPlace1" presStyleIdx="4" presStyleCnt="5"/>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l="-5000" r="-5000"/>
          </a:stretch>
        </a:blipFill>
      </dgm:spPr>
    </dgm:pt>
    <dgm:pt modelId="{55DD64C6-D49F-4FEC-9883-79DCB98D7F0B}" type="pres">
      <dgm:prSet presAssocID="{142CF60E-4FFB-4EDF-B798-742661D6B96F}" presName="txShp" presStyleLbl="node1" presStyleIdx="4" presStyleCnt="5">
        <dgm:presLayoutVars>
          <dgm:bulletEnabled val="1"/>
        </dgm:presLayoutVars>
      </dgm:prSet>
      <dgm:spPr/>
    </dgm:pt>
  </dgm:ptLst>
  <dgm:cxnLst>
    <dgm:cxn modelId="{D99EE513-643A-41CE-A454-1545325FC020}" srcId="{2650A23B-8B13-440D-A1A2-19D8E7ED4744}" destId="{6EAFF452-CDE4-4FF3-A316-7D73124045FB}" srcOrd="3" destOrd="0" parTransId="{50D9B5AB-DF93-401F-8A18-9E42CB11B652}" sibTransId="{86F2F036-D716-4CB6-9879-16A16302C688}"/>
    <dgm:cxn modelId="{0B7A6D29-B337-4073-A6BE-5B3A3409934E}" type="presOf" srcId="{2650A23B-8B13-440D-A1A2-19D8E7ED4744}" destId="{9AFF9F2C-5631-4556-8EE5-F00153CE7DBD}" srcOrd="0" destOrd="0" presId="urn:microsoft.com/office/officeart/2005/8/layout/vList3"/>
    <dgm:cxn modelId="{4D313A6A-91E6-496E-8518-3FAB0C318DA2}" type="presOf" srcId="{D9CC82B0-4AB7-4294-A8D3-7CF8A646B74C}" destId="{E2CDC99E-FBFB-4A39-B98C-16D24307BB5B}" srcOrd="0" destOrd="0" presId="urn:microsoft.com/office/officeart/2005/8/layout/vList3"/>
    <dgm:cxn modelId="{6215D78B-F86C-4B69-94D2-C7D4D7F7E066}" type="presOf" srcId="{40361399-F7F8-4ECC-BC26-9CBA468CDAD6}" destId="{2F8B4869-5EEB-4D1A-B7D8-C8ED0D6AC4E3}" srcOrd="0" destOrd="0" presId="urn:microsoft.com/office/officeart/2005/8/layout/vList3"/>
    <dgm:cxn modelId="{8E1F9594-7D87-4FA8-AEE4-72A2AAFC0DA0}" srcId="{2650A23B-8B13-440D-A1A2-19D8E7ED4744}" destId="{D9CC82B0-4AB7-4294-A8D3-7CF8A646B74C}" srcOrd="2" destOrd="0" parTransId="{1FBDEBB4-F7C9-4CFD-A823-AB2785B40C3F}" sibTransId="{70DBE9DB-EB65-42B4-AED4-A32F11E440A1}"/>
    <dgm:cxn modelId="{8EB5D49B-0F5E-44C4-A3B5-A647B69B851B}" srcId="{2650A23B-8B13-440D-A1A2-19D8E7ED4744}" destId="{40361399-F7F8-4ECC-BC26-9CBA468CDAD6}" srcOrd="1" destOrd="0" parTransId="{1675206F-8A9B-4176-84DC-5B73377202F8}" sibTransId="{3741585E-5FA8-41C4-B54B-D97BCF2AA33F}"/>
    <dgm:cxn modelId="{08067DBC-F1C2-4076-981F-831B7C58A4B4}" srcId="{2650A23B-8B13-440D-A1A2-19D8E7ED4744}" destId="{4190F021-9373-4BDA-9F62-DB316E1D91D4}" srcOrd="0" destOrd="0" parTransId="{49A19951-4259-4888-87D6-DFD292F33BFE}" sibTransId="{2FAD06C4-31ED-4F2A-9016-FC1ACE1EA57A}"/>
    <dgm:cxn modelId="{B0E34DBD-65EA-424F-AFA2-7DF20B2E225C}" type="presOf" srcId="{142CF60E-4FFB-4EDF-B798-742661D6B96F}" destId="{55DD64C6-D49F-4FEC-9883-79DCB98D7F0B}" srcOrd="0" destOrd="0" presId="urn:microsoft.com/office/officeart/2005/8/layout/vList3"/>
    <dgm:cxn modelId="{440A12CD-CB8F-47E8-9C53-88D9F86A5B61}" srcId="{2650A23B-8B13-440D-A1A2-19D8E7ED4744}" destId="{142CF60E-4FFB-4EDF-B798-742661D6B96F}" srcOrd="4" destOrd="0" parTransId="{EBFD0AA6-2236-4C9E-B4B8-380E89BEA3E1}" sibTransId="{64330E11-70DA-452C-8559-96E784A891D0}"/>
    <dgm:cxn modelId="{DE4D60CD-4B07-4D6D-9333-3EA135322564}" type="presOf" srcId="{6EAFF452-CDE4-4FF3-A316-7D73124045FB}" destId="{488E6DA3-F36A-44AC-8B25-78B99068A470}" srcOrd="0" destOrd="0" presId="urn:microsoft.com/office/officeart/2005/8/layout/vList3"/>
    <dgm:cxn modelId="{9F29A5FB-60F7-4323-B9B7-31B29F1622DC}" type="presOf" srcId="{4190F021-9373-4BDA-9F62-DB316E1D91D4}" destId="{34AD3BF8-EC11-419E-BD6F-46A7F4B62CE9}" srcOrd="0" destOrd="0" presId="urn:microsoft.com/office/officeart/2005/8/layout/vList3"/>
    <dgm:cxn modelId="{BC108CB8-F483-4CFA-9011-260DE2E468CE}" type="presParOf" srcId="{9AFF9F2C-5631-4556-8EE5-F00153CE7DBD}" destId="{907B6B20-37F8-45F7-8197-9D12C9D5C394}" srcOrd="0" destOrd="0" presId="urn:microsoft.com/office/officeart/2005/8/layout/vList3"/>
    <dgm:cxn modelId="{B36E5936-C794-4E02-8234-CD94998016F0}" type="presParOf" srcId="{907B6B20-37F8-45F7-8197-9D12C9D5C394}" destId="{8AE7A0A0-DCC3-42A8-B576-425AAFC34A9F}" srcOrd="0" destOrd="0" presId="urn:microsoft.com/office/officeart/2005/8/layout/vList3"/>
    <dgm:cxn modelId="{9F52E717-B418-40AD-A726-6BE6EE2DA262}" type="presParOf" srcId="{907B6B20-37F8-45F7-8197-9D12C9D5C394}" destId="{34AD3BF8-EC11-419E-BD6F-46A7F4B62CE9}" srcOrd="1" destOrd="0" presId="urn:microsoft.com/office/officeart/2005/8/layout/vList3"/>
    <dgm:cxn modelId="{8F8EB495-1961-414A-B84A-583551760A14}" type="presParOf" srcId="{9AFF9F2C-5631-4556-8EE5-F00153CE7DBD}" destId="{C1DF3F51-E621-435D-B5EC-9C1940554FD4}" srcOrd="1" destOrd="0" presId="urn:microsoft.com/office/officeart/2005/8/layout/vList3"/>
    <dgm:cxn modelId="{4548C488-3BCD-4F8B-833D-27A527714E37}" type="presParOf" srcId="{9AFF9F2C-5631-4556-8EE5-F00153CE7DBD}" destId="{47000C39-0C3C-49B8-A555-49988AB61D11}" srcOrd="2" destOrd="0" presId="urn:microsoft.com/office/officeart/2005/8/layout/vList3"/>
    <dgm:cxn modelId="{63797FC7-6058-4EC2-A1B3-D74FDE19B98E}" type="presParOf" srcId="{47000C39-0C3C-49B8-A555-49988AB61D11}" destId="{08DD498A-02EB-44AB-849E-D6429B9E301A}" srcOrd="0" destOrd="0" presId="urn:microsoft.com/office/officeart/2005/8/layout/vList3"/>
    <dgm:cxn modelId="{E0B90943-61AA-486F-BB85-A2562626F6AB}" type="presParOf" srcId="{47000C39-0C3C-49B8-A555-49988AB61D11}" destId="{2F8B4869-5EEB-4D1A-B7D8-C8ED0D6AC4E3}" srcOrd="1" destOrd="0" presId="urn:microsoft.com/office/officeart/2005/8/layout/vList3"/>
    <dgm:cxn modelId="{C3D0AC44-EC65-40D1-A991-B303C5B0743A}" type="presParOf" srcId="{9AFF9F2C-5631-4556-8EE5-F00153CE7DBD}" destId="{F4A1C8A1-34D9-44EA-8208-FE6668820E0B}" srcOrd="3" destOrd="0" presId="urn:microsoft.com/office/officeart/2005/8/layout/vList3"/>
    <dgm:cxn modelId="{85A3F66C-62A0-42DA-A286-4584E73EA8B7}" type="presParOf" srcId="{9AFF9F2C-5631-4556-8EE5-F00153CE7DBD}" destId="{EB25415B-9B31-4272-A44D-4D08716C6B90}" srcOrd="4" destOrd="0" presId="urn:microsoft.com/office/officeart/2005/8/layout/vList3"/>
    <dgm:cxn modelId="{5F409996-7661-41C4-B42C-96518960AF9A}" type="presParOf" srcId="{EB25415B-9B31-4272-A44D-4D08716C6B90}" destId="{9FA69A6D-9B8B-4733-B588-C4663FC7C6DB}" srcOrd="0" destOrd="0" presId="urn:microsoft.com/office/officeart/2005/8/layout/vList3"/>
    <dgm:cxn modelId="{76E51843-0106-4994-A423-523151A9C66F}" type="presParOf" srcId="{EB25415B-9B31-4272-A44D-4D08716C6B90}" destId="{E2CDC99E-FBFB-4A39-B98C-16D24307BB5B}" srcOrd="1" destOrd="0" presId="urn:microsoft.com/office/officeart/2005/8/layout/vList3"/>
    <dgm:cxn modelId="{F35BDE13-15C5-464E-8E30-5544452858C8}" type="presParOf" srcId="{9AFF9F2C-5631-4556-8EE5-F00153CE7DBD}" destId="{1C690D48-7710-453F-8DB4-2DB315BA7F12}" srcOrd="5" destOrd="0" presId="urn:microsoft.com/office/officeart/2005/8/layout/vList3"/>
    <dgm:cxn modelId="{A07401F9-2AF1-4E43-BC65-141DF34765E8}" type="presParOf" srcId="{9AFF9F2C-5631-4556-8EE5-F00153CE7DBD}" destId="{85AEA7F7-CB55-4D0E-BFBB-130009C8314F}" srcOrd="6" destOrd="0" presId="urn:microsoft.com/office/officeart/2005/8/layout/vList3"/>
    <dgm:cxn modelId="{5D362183-313F-4352-81D2-2AFAE903A1A8}" type="presParOf" srcId="{85AEA7F7-CB55-4D0E-BFBB-130009C8314F}" destId="{4E46D1FD-1032-4E99-A92A-172624C687DC}" srcOrd="0" destOrd="0" presId="urn:microsoft.com/office/officeart/2005/8/layout/vList3"/>
    <dgm:cxn modelId="{E5864AE5-B3A4-44D0-890B-C376FFAEC4EA}" type="presParOf" srcId="{85AEA7F7-CB55-4D0E-BFBB-130009C8314F}" destId="{488E6DA3-F36A-44AC-8B25-78B99068A470}" srcOrd="1" destOrd="0" presId="urn:microsoft.com/office/officeart/2005/8/layout/vList3"/>
    <dgm:cxn modelId="{A73B2914-835C-4770-AD8B-786D01A81A7B}" type="presParOf" srcId="{9AFF9F2C-5631-4556-8EE5-F00153CE7DBD}" destId="{E8A22355-22BD-4B56-BC25-C38E017FBBDA}" srcOrd="7" destOrd="0" presId="urn:microsoft.com/office/officeart/2005/8/layout/vList3"/>
    <dgm:cxn modelId="{1E17B448-521C-45E5-896A-F8A56CBC5610}" type="presParOf" srcId="{9AFF9F2C-5631-4556-8EE5-F00153CE7DBD}" destId="{E6610557-21CE-4038-8154-0505EE18AE84}" srcOrd="8" destOrd="0" presId="urn:microsoft.com/office/officeart/2005/8/layout/vList3"/>
    <dgm:cxn modelId="{AD915E20-5B91-4985-8238-0F0B054C8F09}" type="presParOf" srcId="{E6610557-21CE-4038-8154-0505EE18AE84}" destId="{2F543ADD-A162-472B-BEAB-3DFD6A635688}" srcOrd="0" destOrd="0" presId="urn:microsoft.com/office/officeart/2005/8/layout/vList3"/>
    <dgm:cxn modelId="{A896B831-CFC3-411A-B5C0-E2F77C179B58}" type="presParOf" srcId="{E6610557-21CE-4038-8154-0505EE18AE84}" destId="{55DD64C6-D49F-4FEC-9883-79DCB98D7F0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CB8D-9ECE-42CF-B85D-6F9BDFD9C597}">
      <dsp:nvSpPr>
        <dsp:cNvPr id="0" name=""/>
        <dsp:cNvSpPr/>
      </dsp:nvSpPr>
      <dsp:spPr>
        <a:xfrm>
          <a:off x="3052747" y="56574"/>
          <a:ext cx="2715577" cy="2715577"/>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a:t>SAFETY</a:t>
          </a:r>
        </a:p>
      </dsp:txBody>
      <dsp:txXfrm>
        <a:off x="3414824" y="531800"/>
        <a:ext cx="1991423" cy="1222010"/>
      </dsp:txXfrm>
    </dsp:sp>
    <dsp:sp modelId="{3ABA9EDF-0F34-4883-AF3A-CBD532DFABFA}">
      <dsp:nvSpPr>
        <dsp:cNvPr id="0" name=""/>
        <dsp:cNvSpPr/>
      </dsp:nvSpPr>
      <dsp:spPr>
        <a:xfrm>
          <a:off x="4216857" y="1810376"/>
          <a:ext cx="2751830" cy="2715577"/>
        </a:xfrm>
        <a:prstGeom prst="ellipse">
          <a:avLst/>
        </a:prstGeom>
        <a:solidFill>
          <a:schemeClr val="accent5">
            <a:alpha val="50000"/>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a:t>FAIRNESS   </a:t>
          </a:r>
        </a:p>
      </dsp:txBody>
      <dsp:txXfrm>
        <a:off x="5058458" y="2511900"/>
        <a:ext cx="1651098" cy="1493567"/>
      </dsp:txXfrm>
    </dsp:sp>
    <dsp:sp modelId="{EB5A4888-8150-491A-9AE2-36A531A306E2}">
      <dsp:nvSpPr>
        <dsp:cNvPr id="0" name=""/>
        <dsp:cNvSpPr/>
      </dsp:nvSpPr>
      <dsp:spPr>
        <a:xfrm>
          <a:off x="2102856" y="1810376"/>
          <a:ext cx="2715577" cy="2715577"/>
        </a:xfrm>
        <a:prstGeom prst="ellipse">
          <a:avLst/>
        </a:prstGeom>
        <a:solidFill>
          <a:schemeClr val="accent5">
            <a:alpha val="50000"/>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dirty="0"/>
            <a:t>     FUN</a:t>
          </a:r>
        </a:p>
      </dsp:txBody>
      <dsp:txXfrm>
        <a:off x="2358573" y="2511900"/>
        <a:ext cx="1629346" cy="1493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745B-620A-46D0-BF6F-73A53DC4F50B}">
      <dsp:nvSpPr>
        <dsp:cNvPr id="0" name=""/>
        <dsp:cNvSpPr/>
      </dsp:nvSpPr>
      <dsp:spPr>
        <a:xfrm>
          <a:off x="4125" y="69373"/>
          <a:ext cx="2480667" cy="633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Junior</a:t>
          </a:r>
        </a:p>
      </dsp:txBody>
      <dsp:txXfrm>
        <a:off x="4125" y="69373"/>
        <a:ext cx="2480667" cy="633600"/>
      </dsp:txXfrm>
    </dsp:sp>
    <dsp:sp modelId="{F722208B-EBE3-49DE-928B-A3331989D77D}">
      <dsp:nvSpPr>
        <dsp:cNvPr id="0" name=""/>
        <dsp:cNvSpPr/>
      </dsp:nvSpPr>
      <dsp:spPr>
        <a:xfrm>
          <a:off x="4125" y="702973"/>
          <a:ext cx="2480667" cy="375361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t>Youth officials under the age of 18.  Capable of controlling youth games (two levels below their current playing level, if applicable.)</a:t>
          </a:r>
        </a:p>
      </dsp:txBody>
      <dsp:txXfrm>
        <a:off x="4125" y="702973"/>
        <a:ext cx="2480667" cy="3753615"/>
      </dsp:txXfrm>
    </dsp:sp>
    <dsp:sp modelId="{4CB706B7-22AC-B343-8520-06D090AC2DC9}">
      <dsp:nvSpPr>
        <dsp:cNvPr id="0" name=""/>
        <dsp:cNvSpPr/>
      </dsp:nvSpPr>
      <dsp:spPr>
        <a:xfrm>
          <a:off x="2832086" y="69373"/>
          <a:ext cx="2480667" cy="633600"/>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1</a:t>
          </a:r>
        </a:p>
      </dsp:txBody>
      <dsp:txXfrm>
        <a:off x="2832086" y="69373"/>
        <a:ext cx="2480667" cy="633600"/>
      </dsp:txXfrm>
    </dsp:sp>
    <dsp:sp modelId="{0A732A9B-BFFD-0148-B712-221C7336FD72}">
      <dsp:nvSpPr>
        <dsp:cNvPr id="0" name=""/>
        <dsp:cNvSpPr/>
      </dsp:nvSpPr>
      <dsp:spPr>
        <a:xfrm>
          <a:off x="2832086" y="702973"/>
          <a:ext cx="2480667" cy="375361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t>Beginning Official; capable of controlling youth, middle school, and lower level high school games.</a:t>
          </a:r>
        </a:p>
      </dsp:txBody>
      <dsp:txXfrm>
        <a:off x="2832086" y="702973"/>
        <a:ext cx="2480667" cy="3753615"/>
      </dsp:txXfrm>
    </dsp:sp>
    <dsp:sp modelId="{909ECEFB-57F9-4BAA-809E-296FE266C490}">
      <dsp:nvSpPr>
        <dsp:cNvPr id="0" name=""/>
        <dsp:cNvSpPr/>
      </dsp:nvSpPr>
      <dsp:spPr>
        <a:xfrm>
          <a:off x="5660046" y="69373"/>
          <a:ext cx="2480667" cy="633600"/>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2</a:t>
          </a:r>
        </a:p>
      </dsp:txBody>
      <dsp:txXfrm>
        <a:off x="5660046" y="69373"/>
        <a:ext cx="2480667" cy="633600"/>
      </dsp:txXfrm>
    </dsp:sp>
    <dsp:sp modelId="{8EBEDBC3-2E65-409C-BF4C-E99F0433096A}">
      <dsp:nvSpPr>
        <dsp:cNvPr id="0" name=""/>
        <dsp:cNvSpPr/>
      </dsp:nvSpPr>
      <dsp:spPr>
        <a:xfrm>
          <a:off x="5660046" y="702973"/>
          <a:ext cx="2480667" cy="375361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t>Experienced Official; capable of controlling youth, middle school and high school varsity and JV level games.  Proficient in the two-person system.</a:t>
          </a:r>
        </a:p>
      </dsp:txBody>
      <dsp:txXfrm>
        <a:off x="5660046" y="702973"/>
        <a:ext cx="2480667" cy="3753615"/>
      </dsp:txXfrm>
    </dsp:sp>
    <dsp:sp modelId="{CD11562A-C433-438A-8154-B5F52A5DC7DB}">
      <dsp:nvSpPr>
        <dsp:cNvPr id="0" name=""/>
        <dsp:cNvSpPr/>
      </dsp:nvSpPr>
      <dsp:spPr>
        <a:xfrm>
          <a:off x="8488007" y="69373"/>
          <a:ext cx="2480667" cy="633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3</a:t>
          </a:r>
        </a:p>
      </dsp:txBody>
      <dsp:txXfrm>
        <a:off x="8488007" y="69373"/>
        <a:ext cx="2480667" cy="633600"/>
      </dsp:txXfrm>
    </dsp:sp>
    <dsp:sp modelId="{55B41A00-A233-4FAC-8E97-633B2E4ACC0A}">
      <dsp:nvSpPr>
        <dsp:cNvPr id="0" name=""/>
        <dsp:cNvSpPr/>
      </dsp:nvSpPr>
      <dsp:spPr>
        <a:xfrm>
          <a:off x="8488007" y="702973"/>
          <a:ext cx="2480667" cy="375361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t>Experienced Official; capable of controlling youth, middle school, all levels of high school and low level college games. Competent in three-person system.</a:t>
          </a:r>
        </a:p>
      </dsp:txBody>
      <dsp:txXfrm>
        <a:off x="8488007" y="702973"/>
        <a:ext cx="2480667" cy="37536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499A9-B400-5C41-9711-6399EFA85F1C}">
      <dsp:nvSpPr>
        <dsp:cNvPr id="0" name=""/>
        <dsp:cNvSpPr/>
      </dsp:nvSpPr>
      <dsp:spPr>
        <a:xfrm>
          <a:off x="1690030" y="394692"/>
          <a:ext cx="5357538" cy="4794217"/>
        </a:xfrm>
        <a:prstGeom prst="pie">
          <a:avLst>
            <a:gd name="adj1" fmla="val 16200000"/>
            <a:gd name="adj2" fmla="val 2052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Professionalism, Responsibility, Ethics</a:t>
          </a:r>
          <a:endParaRPr lang="en-US" sz="1300" kern="1200">
            <a:solidFill>
              <a:schemeClr val="tx1"/>
            </a:solidFill>
          </a:endParaRPr>
        </a:p>
      </dsp:txBody>
      <dsp:txXfrm>
        <a:off x="4484880" y="1200577"/>
        <a:ext cx="1722066" cy="1027332"/>
      </dsp:txXfrm>
    </dsp:sp>
    <dsp:sp modelId="{310EFB5E-83D4-6C48-B920-C30190DFDBD7}">
      <dsp:nvSpPr>
        <dsp:cNvPr id="0" name=""/>
        <dsp:cNvSpPr/>
      </dsp:nvSpPr>
      <dsp:spPr>
        <a:xfrm>
          <a:off x="1978192" y="488198"/>
          <a:ext cx="4864608" cy="4864608"/>
        </a:xfrm>
        <a:prstGeom prst="pie">
          <a:avLst>
            <a:gd name="adj1" fmla="val 20520000"/>
            <a:gd name="adj2" fmla="val 324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Positioning, Fitness, Field Coverage</a:t>
          </a:r>
        </a:p>
      </dsp:txBody>
      <dsp:txXfrm>
        <a:off x="5111231" y="2710860"/>
        <a:ext cx="1447800" cy="1158240"/>
      </dsp:txXfrm>
    </dsp:sp>
    <dsp:sp modelId="{BAB81D71-42D3-CA42-A6A6-06FE2372C844}">
      <dsp:nvSpPr>
        <dsp:cNvPr id="0" name=""/>
        <dsp:cNvSpPr/>
      </dsp:nvSpPr>
      <dsp:spPr>
        <a:xfrm>
          <a:off x="1868159" y="568116"/>
          <a:ext cx="4864608" cy="4864608"/>
        </a:xfrm>
        <a:prstGeom prst="pie">
          <a:avLst>
            <a:gd name="adj1" fmla="val 3240000"/>
            <a:gd name="adj2" fmla="val 756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Knowledge, Judgement</a:t>
          </a:r>
        </a:p>
      </dsp:txBody>
      <dsp:txXfrm>
        <a:off x="3605519" y="3984924"/>
        <a:ext cx="1389888" cy="1274064"/>
      </dsp:txXfrm>
    </dsp:sp>
    <dsp:sp modelId="{9BF16DDB-6F3E-4942-91EB-E0EC2714AEBB}">
      <dsp:nvSpPr>
        <dsp:cNvPr id="0" name=""/>
        <dsp:cNvSpPr/>
      </dsp:nvSpPr>
      <dsp:spPr>
        <a:xfrm>
          <a:off x="1758127" y="488198"/>
          <a:ext cx="4864608" cy="4864608"/>
        </a:xfrm>
        <a:prstGeom prst="pie">
          <a:avLst>
            <a:gd name="adj1" fmla="val 7560000"/>
            <a:gd name="adj2" fmla="val 1188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Game Management, Mechanics, Penalty Administration</a:t>
          </a:r>
        </a:p>
      </dsp:txBody>
      <dsp:txXfrm>
        <a:off x="2041895" y="2710860"/>
        <a:ext cx="1447800" cy="1158240"/>
      </dsp:txXfrm>
    </dsp:sp>
    <dsp:sp modelId="{5A3A2ED7-98BD-5E45-B543-947F9E9A097C}">
      <dsp:nvSpPr>
        <dsp:cNvPr id="0" name=""/>
        <dsp:cNvSpPr/>
      </dsp:nvSpPr>
      <dsp:spPr>
        <a:xfrm>
          <a:off x="1799823" y="358475"/>
          <a:ext cx="4864608" cy="4864608"/>
        </a:xfrm>
        <a:prstGeom prst="pie">
          <a:avLst>
            <a:gd name="adj1" fmla="val 11880000"/>
            <a:gd name="adj2" fmla="val 1620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Comportment, Communication, Teamwork</a:t>
          </a:r>
        </a:p>
      </dsp:txBody>
      <dsp:txXfrm>
        <a:off x="2563103" y="1176192"/>
        <a:ext cx="1563624" cy="1042416"/>
      </dsp:txXfrm>
    </dsp:sp>
    <dsp:sp modelId="{E14223E1-13EA-9845-8E7A-52CA3FD70779}">
      <dsp:nvSpPr>
        <dsp:cNvPr id="0" name=""/>
        <dsp:cNvSpPr/>
      </dsp:nvSpPr>
      <dsp:spPr>
        <a:xfrm>
          <a:off x="1432118" y="36091"/>
          <a:ext cx="5869256" cy="5511939"/>
        </a:xfrm>
        <a:prstGeom prst="circularArrow">
          <a:avLst>
            <a:gd name="adj1" fmla="val 5085"/>
            <a:gd name="adj2" fmla="val 327528"/>
            <a:gd name="adj3" fmla="val 20192361"/>
            <a:gd name="adj4" fmla="val 16200324"/>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3B91E67E-A721-194F-BE28-15F28C3D72DF}">
      <dsp:nvSpPr>
        <dsp:cNvPr id="0" name=""/>
        <dsp:cNvSpPr/>
      </dsp:nvSpPr>
      <dsp:spPr>
        <a:xfrm>
          <a:off x="1677386" y="187013"/>
          <a:ext cx="5466892" cy="5466892"/>
        </a:xfrm>
        <a:prstGeom prst="circularArrow">
          <a:avLst>
            <a:gd name="adj1" fmla="val 5085"/>
            <a:gd name="adj2" fmla="val 327528"/>
            <a:gd name="adj3" fmla="val 2912753"/>
            <a:gd name="adj4" fmla="val 20519953"/>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488F788-6424-8447-A86D-989FA4E95D54}">
      <dsp:nvSpPr>
        <dsp:cNvPr id="0" name=""/>
        <dsp:cNvSpPr/>
      </dsp:nvSpPr>
      <dsp:spPr>
        <a:xfrm>
          <a:off x="1567017" y="267175"/>
          <a:ext cx="5466892" cy="5466892"/>
        </a:xfrm>
        <a:prstGeom prst="circularArrow">
          <a:avLst>
            <a:gd name="adj1" fmla="val 5085"/>
            <a:gd name="adj2" fmla="val 327528"/>
            <a:gd name="adj3" fmla="val 7232777"/>
            <a:gd name="adj4" fmla="val 3239695"/>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33E0944C-51CA-1449-B869-4F87D6FF9B32}">
      <dsp:nvSpPr>
        <dsp:cNvPr id="0" name=""/>
        <dsp:cNvSpPr/>
      </dsp:nvSpPr>
      <dsp:spPr>
        <a:xfrm>
          <a:off x="1456648" y="187013"/>
          <a:ext cx="5466892" cy="5466892"/>
        </a:xfrm>
        <a:prstGeom prst="circularArrow">
          <a:avLst>
            <a:gd name="adj1" fmla="val 5085"/>
            <a:gd name="adj2" fmla="val 327528"/>
            <a:gd name="adj3" fmla="val 11552519"/>
            <a:gd name="adj4" fmla="val 7559718"/>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D2E70A89-CA01-244C-AB75-5D706D7BE4BE}">
      <dsp:nvSpPr>
        <dsp:cNvPr id="0" name=""/>
        <dsp:cNvSpPr/>
      </dsp:nvSpPr>
      <dsp:spPr>
        <a:xfrm>
          <a:off x="1498910" y="57332"/>
          <a:ext cx="5466892" cy="5466892"/>
        </a:xfrm>
        <a:prstGeom prst="circularArrow">
          <a:avLst>
            <a:gd name="adj1" fmla="val 5085"/>
            <a:gd name="adj2" fmla="val 327528"/>
            <a:gd name="adj3" fmla="val 15872148"/>
            <a:gd name="adj4" fmla="val 11880111"/>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F2DE-A589-456E-84C0-FC50746C05ED}">
      <dsp:nvSpPr>
        <dsp:cNvPr id="0" name=""/>
        <dsp:cNvSpPr/>
      </dsp:nvSpPr>
      <dsp:spPr>
        <a:xfrm>
          <a:off x="2350077" y="-32986"/>
          <a:ext cx="5208207" cy="5208207"/>
        </a:xfrm>
        <a:prstGeom prst="circularArrow">
          <a:avLst>
            <a:gd name="adj1" fmla="val 5544"/>
            <a:gd name="adj2" fmla="val 330680"/>
            <a:gd name="adj3" fmla="val 13744057"/>
            <a:gd name="adj4" fmla="val 174053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3A484-0509-4527-BC99-DC81C7016E95}">
      <dsp:nvSpPr>
        <dsp:cNvPr id="0" name=""/>
        <dsp:cNvSpPr/>
      </dsp:nvSpPr>
      <dsp:spPr>
        <a:xfrm>
          <a:off x="3718055" y="1829"/>
          <a:ext cx="2472252" cy="12361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Character</a:t>
          </a:r>
        </a:p>
      </dsp:txBody>
      <dsp:txXfrm>
        <a:off x="3778398" y="62172"/>
        <a:ext cx="2351566" cy="1115440"/>
      </dsp:txXfrm>
    </dsp:sp>
    <dsp:sp modelId="{915353FE-A73E-475C-8E00-DDCDD04FDE75}">
      <dsp:nvSpPr>
        <dsp:cNvPr id="0" name=""/>
        <dsp:cNvSpPr/>
      </dsp:nvSpPr>
      <dsp:spPr>
        <a:xfrm>
          <a:off x="5830336" y="1536491"/>
          <a:ext cx="2472252" cy="1236126"/>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Attitude</a:t>
          </a:r>
        </a:p>
      </dsp:txBody>
      <dsp:txXfrm>
        <a:off x="5890679" y="1596834"/>
        <a:ext cx="2351566" cy="1115440"/>
      </dsp:txXfrm>
    </dsp:sp>
    <dsp:sp modelId="{EF2F0A33-D4C6-4855-8CAD-54A74C2DAEFE}">
      <dsp:nvSpPr>
        <dsp:cNvPr id="0" name=""/>
        <dsp:cNvSpPr/>
      </dsp:nvSpPr>
      <dsp:spPr>
        <a:xfrm>
          <a:off x="5023516" y="4019627"/>
          <a:ext cx="2472252" cy="123612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Excellence</a:t>
          </a:r>
        </a:p>
      </dsp:txBody>
      <dsp:txXfrm>
        <a:off x="5083859" y="4079970"/>
        <a:ext cx="2351566" cy="1115440"/>
      </dsp:txXfrm>
    </dsp:sp>
    <dsp:sp modelId="{BD7723C5-4602-4F19-895D-FA3B8E8D0A17}">
      <dsp:nvSpPr>
        <dsp:cNvPr id="0" name=""/>
        <dsp:cNvSpPr/>
      </dsp:nvSpPr>
      <dsp:spPr>
        <a:xfrm>
          <a:off x="2412593" y="4019627"/>
          <a:ext cx="2472252" cy="1236126"/>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Competency</a:t>
          </a:r>
        </a:p>
      </dsp:txBody>
      <dsp:txXfrm>
        <a:off x="2472936" y="4079970"/>
        <a:ext cx="2351566" cy="1115440"/>
      </dsp:txXfrm>
    </dsp:sp>
    <dsp:sp modelId="{BAEBFC27-7789-4A6C-9CC8-4D01BC053DED}">
      <dsp:nvSpPr>
        <dsp:cNvPr id="0" name=""/>
        <dsp:cNvSpPr/>
      </dsp:nvSpPr>
      <dsp:spPr>
        <a:xfrm>
          <a:off x="1605773" y="1536491"/>
          <a:ext cx="2472252" cy="123612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Conduct</a:t>
          </a:r>
        </a:p>
      </dsp:txBody>
      <dsp:txXfrm>
        <a:off x="1666116" y="1596834"/>
        <a:ext cx="2351566" cy="1115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10D02-4863-4988-86E4-FC4A4BF35C4D}">
      <dsp:nvSpPr>
        <dsp:cNvPr id="0" name=""/>
        <dsp:cNvSpPr/>
      </dsp:nvSpPr>
      <dsp:spPr>
        <a:xfrm>
          <a:off x="-5605237" y="-858091"/>
          <a:ext cx="6673694" cy="6673694"/>
        </a:xfrm>
        <a:prstGeom prst="blockArc">
          <a:avLst>
            <a:gd name="adj1" fmla="val 18900000"/>
            <a:gd name="adj2" fmla="val 2700000"/>
            <a:gd name="adj3" fmla="val 32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FE682-8E73-41B0-8AB0-346F55EC1533}">
      <dsp:nvSpPr>
        <dsp:cNvPr id="0" name=""/>
        <dsp:cNvSpPr/>
      </dsp:nvSpPr>
      <dsp:spPr>
        <a:xfrm>
          <a:off x="398194" y="261062"/>
          <a:ext cx="11052408" cy="521926"/>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a:t>Respect – values the opinions , views, and roles of others</a:t>
          </a:r>
        </a:p>
      </dsp:txBody>
      <dsp:txXfrm>
        <a:off x="398194" y="261062"/>
        <a:ext cx="11052408" cy="521926"/>
      </dsp:txXfrm>
    </dsp:sp>
    <dsp:sp modelId="{A1363EE9-B1AD-4B49-95EB-DE81B766EB22}">
      <dsp:nvSpPr>
        <dsp:cNvPr id="0" name=""/>
        <dsp:cNvSpPr/>
      </dsp:nvSpPr>
      <dsp:spPr>
        <a:xfrm>
          <a:off x="71990" y="195821"/>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2E7A1E6-EDBD-400E-AD34-35983089051B}">
      <dsp:nvSpPr>
        <dsp:cNvPr id="0" name=""/>
        <dsp:cNvSpPr/>
      </dsp:nvSpPr>
      <dsp:spPr>
        <a:xfrm>
          <a:off x="827515" y="1043853"/>
          <a:ext cx="10623088" cy="521926"/>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a:t>Fairness – makes decisions without favoritism or prejudice</a:t>
          </a:r>
        </a:p>
      </dsp:txBody>
      <dsp:txXfrm>
        <a:off x="827515" y="1043853"/>
        <a:ext cx="10623088" cy="521926"/>
      </dsp:txXfrm>
    </dsp:sp>
    <dsp:sp modelId="{9939B3E6-509B-44C7-BCC3-1639AFCD8381}">
      <dsp:nvSpPr>
        <dsp:cNvPr id="0" name=""/>
        <dsp:cNvSpPr/>
      </dsp:nvSpPr>
      <dsp:spPr>
        <a:xfrm>
          <a:off x="501310" y="978612"/>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1351709"/>
              <a:satOff val="-3484"/>
              <a:lumOff val="-2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81ABDCAC-4A44-4FF4-A731-F1FE44309BDF}">
      <dsp:nvSpPr>
        <dsp:cNvPr id="0" name=""/>
        <dsp:cNvSpPr/>
      </dsp:nvSpPr>
      <dsp:spPr>
        <a:xfrm>
          <a:off x="1023832" y="1826644"/>
          <a:ext cx="10426770" cy="521926"/>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a:t>Teamwork – cooperative and coordinated efforts to work towards a common goal</a:t>
          </a:r>
        </a:p>
      </dsp:txBody>
      <dsp:txXfrm>
        <a:off x="1023832" y="1826644"/>
        <a:ext cx="10426770" cy="521926"/>
      </dsp:txXfrm>
    </dsp:sp>
    <dsp:sp modelId="{C86FBD4D-0165-4051-8A1B-89CB25473A43}">
      <dsp:nvSpPr>
        <dsp:cNvPr id="0" name=""/>
        <dsp:cNvSpPr/>
      </dsp:nvSpPr>
      <dsp:spPr>
        <a:xfrm>
          <a:off x="697628" y="1761403"/>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2703417"/>
              <a:satOff val="-6968"/>
              <a:lumOff val="-4706"/>
              <a:alphaOff val="0"/>
            </a:schemeClr>
          </a:solidFill>
          <a:prstDash val="solid"/>
          <a:miter lim="800000"/>
        </a:ln>
        <a:effectLst/>
      </dsp:spPr>
      <dsp:style>
        <a:lnRef idx="1">
          <a:scrgbClr r="0" g="0" b="0"/>
        </a:lnRef>
        <a:fillRef idx="2">
          <a:scrgbClr r="0" g="0" b="0"/>
        </a:fillRef>
        <a:effectRef idx="0">
          <a:scrgbClr r="0" g="0" b="0"/>
        </a:effectRef>
        <a:fontRef idx="minor"/>
      </dsp:style>
    </dsp:sp>
    <dsp:sp modelId="{B3AF5E42-D3DC-435E-AF75-FCCA10EC2F32}">
      <dsp:nvSpPr>
        <dsp:cNvPr id="0" name=""/>
        <dsp:cNvSpPr/>
      </dsp:nvSpPr>
      <dsp:spPr>
        <a:xfrm>
          <a:off x="1023832" y="2608939"/>
          <a:ext cx="10426770" cy="521926"/>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a:t>Communication – creates shared understanding</a:t>
          </a:r>
        </a:p>
      </dsp:txBody>
      <dsp:txXfrm>
        <a:off x="1023832" y="2608939"/>
        <a:ext cx="10426770" cy="521926"/>
      </dsp:txXfrm>
    </dsp:sp>
    <dsp:sp modelId="{A1E70FD2-69EB-4DC4-83A7-2305C8B254B1}">
      <dsp:nvSpPr>
        <dsp:cNvPr id="0" name=""/>
        <dsp:cNvSpPr/>
      </dsp:nvSpPr>
      <dsp:spPr>
        <a:xfrm>
          <a:off x="697628" y="2543698"/>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4055126"/>
              <a:satOff val="-10451"/>
              <a:lumOff val="-7059"/>
              <a:alphaOff val="0"/>
            </a:schemeClr>
          </a:solidFill>
          <a:prstDash val="solid"/>
          <a:miter lim="800000"/>
        </a:ln>
        <a:effectLst/>
      </dsp:spPr>
      <dsp:style>
        <a:lnRef idx="1">
          <a:scrgbClr r="0" g="0" b="0"/>
        </a:lnRef>
        <a:fillRef idx="2">
          <a:scrgbClr r="0" g="0" b="0"/>
        </a:fillRef>
        <a:effectRef idx="0">
          <a:scrgbClr r="0" g="0" b="0"/>
        </a:effectRef>
        <a:fontRef idx="minor"/>
      </dsp:style>
    </dsp:sp>
    <dsp:sp modelId="{3EDA1120-6EEC-42CD-BE72-874F47ACE32E}">
      <dsp:nvSpPr>
        <dsp:cNvPr id="0" name=""/>
        <dsp:cNvSpPr/>
      </dsp:nvSpPr>
      <dsp:spPr>
        <a:xfrm>
          <a:off x="827515" y="3391730"/>
          <a:ext cx="10623088" cy="521926"/>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a:t>Legality – does not violate the  law</a:t>
          </a:r>
        </a:p>
      </dsp:txBody>
      <dsp:txXfrm>
        <a:off x="827515" y="3391730"/>
        <a:ext cx="10623088" cy="521926"/>
      </dsp:txXfrm>
    </dsp:sp>
    <dsp:sp modelId="{120F97E5-4979-4597-A7FA-C3C91B5186F0}">
      <dsp:nvSpPr>
        <dsp:cNvPr id="0" name=""/>
        <dsp:cNvSpPr/>
      </dsp:nvSpPr>
      <dsp:spPr>
        <a:xfrm>
          <a:off x="501310" y="3326489"/>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5406834"/>
              <a:satOff val="-13935"/>
              <a:lumOff val="-9412"/>
              <a:alphaOff val="0"/>
            </a:schemeClr>
          </a:solidFill>
          <a:prstDash val="solid"/>
          <a:miter lim="800000"/>
        </a:ln>
        <a:effectLst/>
      </dsp:spPr>
      <dsp:style>
        <a:lnRef idx="1">
          <a:scrgbClr r="0" g="0" b="0"/>
        </a:lnRef>
        <a:fillRef idx="2">
          <a:scrgbClr r="0" g="0" b="0"/>
        </a:fillRef>
        <a:effectRef idx="0">
          <a:scrgbClr r="0" g="0" b="0"/>
        </a:effectRef>
        <a:fontRef idx="minor"/>
      </dsp:style>
    </dsp:sp>
    <dsp:sp modelId="{E404D764-9964-4DA5-BC1A-BA2841D6B909}">
      <dsp:nvSpPr>
        <dsp:cNvPr id="0" name=""/>
        <dsp:cNvSpPr/>
      </dsp:nvSpPr>
      <dsp:spPr>
        <a:xfrm>
          <a:off x="398194" y="4174521"/>
          <a:ext cx="11052408" cy="521926"/>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t>Conflict of Interest – avoids any action which leads to a real or perceived conflict of interest </a:t>
          </a:r>
          <a:endParaRPr lang="en-US" kern="1200" dirty="0"/>
        </a:p>
      </dsp:txBody>
      <dsp:txXfrm>
        <a:off x="398194" y="4174521"/>
        <a:ext cx="11052408" cy="521926"/>
      </dsp:txXfrm>
    </dsp:sp>
    <dsp:sp modelId="{988BE527-9F90-4DA4-8E79-7DE23ED57765}">
      <dsp:nvSpPr>
        <dsp:cNvPr id="0" name=""/>
        <dsp:cNvSpPr/>
      </dsp:nvSpPr>
      <dsp:spPr>
        <a:xfrm>
          <a:off x="71990" y="4109280"/>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502F-BACD-4874-A8EF-0FFAE38761C6}">
      <dsp:nvSpPr>
        <dsp:cNvPr id="0" name=""/>
        <dsp:cNvSpPr/>
      </dsp:nvSpPr>
      <dsp:spPr>
        <a:xfrm>
          <a:off x="1613623" y="12310"/>
          <a:ext cx="4501341" cy="450134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rtl="0">
            <a:lnSpc>
              <a:spcPct val="90000"/>
            </a:lnSpc>
            <a:spcBef>
              <a:spcPct val="0"/>
            </a:spcBef>
            <a:spcAft>
              <a:spcPct val="35000"/>
            </a:spcAft>
            <a:buNone/>
          </a:pPr>
          <a:r>
            <a:rPr lang="en-US" sz="4100" b="1" kern="1200"/>
            <a:t>Mental Preparation</a:t>
          </a:r>
        </a:p>
      </dsp:txBody>
      <dsp:txXfrm>
        <a:off x="2242189" y="543115"/>
        <a:ext cx="2595368" cy="3439731"/>
      </dsp:txXfrm>
    </dsp:sp>
    <dsp:sp modelId="{FC08651E-02FE-4962-A3CE-750014134EDF}">
      <dsp:nvSpPr>
        <dsp:cNvPr id="0" name=""/>
        <dsp:cNvSpPr/>
      </dsp:nvSpPr>
      <dsp:spPr>
        <a:xfrm>
          <a:off x="4857834" y="12310"/>
          <a:ext cx="4501341" cy="4501341"/>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rtl="0">
            <a:lnSpc>
              <a:spcPct val="90000"/>
            </a:lnSpc>
            <a:spcBef>
              <a:spcPct val="0"/>
            </a:spcBef>
            <a:spcAft>
              <a:spcPct val="35000"/>
            </a:spcAft>
            <a:buNone/>
          </a:pPr>
          <a:r>
            <a:rPr lang="en-US" sz="4100" b="1" kern="1200"/>
            <a:t>Physical Preparation</a:t>
          </a:r>
        </a:p>
      </dsp:txBody>
      <dsp:txXfrm>
        <a:off x="6135242" y="543115"/>
        <a:ext cx="2595368" cy="34397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D036B-38CF-4E81-980A-59F57B242C3F}">
      <dsp:nvSpPr>
        <dsp:cNvPr id="0" name=""/>
        <dsp:cNvSpPr/>
      </dsp:nvSpPr>
      <dsp:spPr>
        <a:xfrm>
          <a:off x="2558" y="0"/>
          <a:ext cx="2681585" cy="4524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Read </a:t>
          </a:r>
          <a:r>
            <a:rPr lang="en-US" sz="2500" b="1" kern="1200" dirty="0">
              <a:latin typeface="Calibri Light" panose="020F0302020204030204"/>
            </a:rPr>
            <a:t>rules</a:t>
          </a:r>
          <a:r>
            <a:rPr lang="en-US" sz="2500" b="1" kern="1200" dirty="0"/>
            <a:t> book and manual</a:t>
          </a:r>
        </a:p>
      </dsp:txBody>
      <dsp:txXfrm>
        <a:off x="2558" y="1809750"/>
        <a:ext cx="2681585" cy="1809750"/>
      </dsp:txXfrm>
    </dsp:sp>
    <dsp:sp modelId="{1B149B67-EF3F-4B52-915E-2B9CD2922A67}">
      <dsp:nvSpPr>
        <dsp:cNvPr id="0" name=""/>
        <dsp:cNvSpPr/>
      </dsp:nvSpPr>
      <dsp:spPr>
        <a:xfrm>
          <a:off x="572113" y="279635"/>
          <a:ext cx="1506616" cy="14902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E49C5-75EF-4DBD-84D4-E58E960290B7}">
      <dsp:nvSpPr>
        <dsp:cNvPr id="0" name=""/>
        <dsp:cNvSpPr/>
      </dsp:nvSpPr>
      <dsp:spPr>
        <a:xfrm>
          <a:off x="2764591" y="0"/>
          <a:ext cx="2681585" cy="4524375"/>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Review the rules interpretation video</a:t>
          </a:r>
        </a:p>
      </dsp:txBody>
      <dsp:txXfrm>
        <a:off x="2764591" y="1809750"/>
        <a:ext cx="2681585" cy="1809750"/>
      </dsp:txXfrm>
    </dsp:sp>
    <dsp:sp modelId="{FFB10894-1E2F-45AA-9216-EE318EC70EFD}">
      <dsp:nvSpPr>
        <dsp:cNvPr id="0" name=""/>
        <dsp:cNvSpPr/>
      </dsp:nvSpPr>
      <dsp:spPr>
        <a:xfrm>
          <a:off x="3352075" y="271462"/>
          <a:ext cx="1506616" cy="1506616"/>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F2BD7-EEBD-4193-8AE3-674889ABBD32}">
      <dsp:nvSpPr>
        <dsp:cNvPr id="0" name=""/>
        <dsp:cNvSpPr/>
      </dsp:nvSpPr>
      <dsp:spPr>
        <a:xfrm>
          <a:off x="5526623" y="0"/>
          <a:ext cx="2681585" cy="4524375"/>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Keep current with rules interpretation memos</a:t>
          </a:r>
        </a:p>
      </dsp:txBody>
      <dsp:txXfrm>
        <a:off x="5526623" y="1809750"/>
        <a:ext cx="2681585" cy="1809750"/>
      </dsp:txXfrm>
    </dsp:sp>
    <dsp:sp modelId="{12B67866-9BD7-4877-8E03-7335458AD2BE}">
      <dsp:nvSpPr>
        <dsp:cNvPr id="0" name=""/>
        <dsp:cNvSpPr/>
      </dsp:nvSpPr>
      <dsp:spPr>
        <a:xfrm>
          <a:off x="6114107" y="271462"/>
          <a:ext cx="1506616" cy="15066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94573-C8A8-4DC8-8153-6831A21C5D7B}">
      <dsp:nvSpPr>
        <dsp:cNvPr id="0" name=""/>
        <dsp:cNvSpPr/>
      </dsp:nvSpPr>
      <dsp:spPr>
        <a:xfrm>
          <a:off x="8288656" y="0"/>
          <a:ext cx="2681585" cy="452437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Pre season practice games</a:t>
          </a:r>
        </a:p>
      </dsp:txBody>
      <dsp:txXfrm>
        <a:off x="8288656" y="1809750"/>
        <a:ext cx="2681585" cy="1809750"/>
      </dsp:txXfrm>
    </dsp:sp>
    <dsp:sp modelId="{BCF6B17B-CA3C-4DB8-AE22-0FD1FAC5CDB7}">
      <dsp:nvSpPr>
        <dsp:cNvPr id="0" name=""/>
        <dsp:cNvSpPr/>
      </dsp:nvSpPr>
      <dsp:spPr>
        <a:xfrm>
          <a:off x="8876140" y="271462"/>
          <a:ext cx="1506616" cy="1506616"/>
        </a:xfrm>
        <a:prstGeom prst="ellipse">
          <a:avLst/>
        </a:prstGeom>
        <a:blipFill>
          <a:blip xmlns:r="http://schemas.openxmlformats.org/officeDocument/2006/relationships"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40EB0-9EA1-4E2B-894B-BB62836A82B4}">
      <dsp:nvSpPr>
        <dsp:cNvPr id="0" name=""/>
        <dsp:cNvSpPr/>
      </dsp:nvSpPr>
      <dsp:spPr>
        <a:xfrm>
          <a:off x="438912" y="3619500"/>
          <a:ext cx="10094976" cy="678656"/>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F81D6-887A-47E2-9E0A-B31D045EC306}">
      <dsp:nvSpPr>
        <dsp:cNvPr id="0" name=""/>
        <dsp:cNvSpPr/>
      </dsp:nvSpPr>
      <dsp:spPr>
        <a:xfrm>
          <a:off x="2558" y="0"/>
          <a:ext cx="2681585" cy="452596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Stretching</a:t>
          </a:r>
        </a:p>
      </dsp:txBody>
      <dsp:txXfrm>
        <a:off x="2558" y="1810384"/>
        <a:ext cx="2681585" cy="1810384"/>
      </dsp:txXfrm>
    </dsp:sp>
    <dsp:sp modelId="{136DB0FC-DB44-4819-BE69-43C89B5B9E65}">
      <dsp:nvSpPr>
        <dsp:cNvPr id="0" name=""/>
        <dsp:cNvSpPr/>
      </dsp:nvSpPr>
      <dsp:spPr>
        <a:xfrm>
          <a:off x="589778" y="271557"/>
          <a:ext cx="1507145" cy="15071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969448-FAF9-43B7-BF09-8005A53D65DC}">
      <dsp:nvSpPr>
        <dsp:cNvPr id="0" name=""/>
        <dsp:cNvSpPr/>
      </dsp:nvSpPr>
      <dsp:spPr>
        <a:xfrm>
          <a:off x="2764591" y="0"/>
          <a:ext cx="2681585" cy="452596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Healthy food plan</a:t>
          </a:r>
        </a:p>
      </dsp:txBody>
      <dsp:txXfrm>
        <a:off x="2764591" y="1810384"/>
        <a:ext cx="2681585" cy="1810384"/>
      </dsp:txXfrm>
    </dsp:sp>
    <dsp:sp modelId="{9755263C-AC57-4325-823A-4333ADF49AE1}">
      <dsp:nvSpPr>
        <dsp:cNvPr id="0" name=""/>
        <dsp:cNvSpPr/>
      </dsp:nvSpPr>
      <dsp:spPr>
        <a:xfrm>
          <a:off x="3351810" y="271557"/>
          <a:ext cx="1507145" cy="1507145"/>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C7A532-854D-49D9-94A1-D74A579999AB}">
      <dsp:nvSpPr>
        <dsp:cNvPr id="0" name=""/>
        <dsp:cNvSpPr/>
      </dsp:nvSpPr>
      <dsp:spPr>
        <a:xfrm>
          <a:off x="5526623" y="0"/>
          <a:ext cx="2681585" cy="4525962"/>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Cardiovascular exercise</a:t>
          </a:r>
        </a:p>
      </dsp:txBody>
      <dsp:txXfrm>
        <a:off x="5526623" y="1810384"/>
        <a:ext cx="2681585" cy="1810384"/>
      </dsp:txXfrm>
    </dsp:sp>
    <dsp:sp modelId="{21F57991-9A17-405A-8EF1-1549736D7829}">
      <dsp:nvSpPr>
        <dsp:cNvPr id="0" name=""/>
        <dsp:cNvSpPr/>
      </dsp:nvSpPr>
      <dsp:spPr>
        <a:xfrm>
          <a:off x="6113843" y="271557"/>
          <a:ext cx="1507145" cy="1507145"/>
        </a:xfrm>
        <a:prstGeom prst="ellipse">
          <a:avLst/>
        </a:prstGeom>
        <a:blipFill>
          <a:blip xmlns:r="http://schemas.openxmlformats.org/officeDocument/2006/relationships" r:embed="rId3" cstate="emai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755F2-BD5C-4EBD-9179-15AAD6B04D0D}">
      <dsp:nvSpPr>
        <dsp:cNvPr id="0" name=""/>
        <dsp:cNvSpPr/>
      </dsp:nvSpPr>
      <dsp:spPr>
        <a:xfrm>
          <a:off x="8291203" y="0"/>
          <a:ext cx="2681585" cy="452596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Pre-season practice games</a:t>
          </a:r>
          <a:endParaRPr lang="en-US" sz="2900" b="1" kern="1200" dirty="0"/>
        </a:p>
      </dsp:txBody>
      <dsp:txXfrm>
        <a:off x="8291203" y="1810384"/>
        <a:ext cx="2681585" cy="1810384"/>
      </dsp:txXfrm>
    </dsp:sp>
    <dsp:sp modelId="{C472828F-8D18-4AD4-B5C9-B5911A65D0A0}">
      <dsp:nvSpPr>
        <dsp:cNvPr id="0" name=""/>
        <dsp:cNvSpPr/>
      </dsp:nvSpPr>
      <dsp:spPr>
        <a:xfrm>
          <a:off x="8875876" y="271557"/>
          <a:ext cx="1507145" cy="1507145"/>
        </a:xfrm>
        <a:prstGeom prst="ellipse">
          <a:avLst/>
        </a:prstGeom>
        <a:blipFill>
          <a:blip xmlns:r="http://schemas.openxmlformats.org/officeDocument/2006/relationships" r:embed="rId5" cstate="email">
            <a:extLst>
              <a:ext uri="{BEBA8EAE-BF5A-486C-A8C5-ECC9F3942E4B}">
                <a14:imgProps xmlns:a14="http://schemas.microsoft.com/office/drawing/2010/main">
                  <a14:imgLayer r:embed="rId6">
                    <a14:imgEffect>
                      <a14:brightnessContrast bright="56000"/>
                    </a14:imgEffect>
                  </a14:imgLayer>
                </a14:imgProps>
              </a:ex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19DC93-051B-46AA-8C63-8D7D163AF215}">
      <dsp:nvSpPr>
        <dsp:cNvPr id="0" name=""/>
        <dsp:cNvSpPr/>
      </dsp:nvSpPr>
      <dsp:spPr>
        <a:xfrm>
          <a:off x="438912" y="3620769"/>
          <a:ext cx="10094976" cy="678894"/>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3BF8-EC11-419E-BD6F-46A7F4B62CE9}">
      <dsp:nvSpPr>
        <dsp:cNvPr id="0" name=""/>
        <dsp:cNvSpPr/>
      </dsp:nvSpPr>
      <dsp:spPr>
        <a:xfrm rot="10800000">
          <a:off x="2242836" y="788"/>
          <a:ext cx="8107680" cy="80270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Black and White Stripes </a:t>
          </a:r>
        </a:p>
      </dsp:txBody>
      <dsp:txXfrm rot="10800000">
        <a:off x="2443512" y="788"/>
        <a:ext cx="7907004" cy="802704"/>
      </dsp:txXfrm>
    </dsp:sp>
    <dsp:sp modelId="{8AE7A0A0-DCC3-42A8-B576-425AAFC34A9F}">
      <dsp:nvSpPr>
        <dsp:cNvPr id="0" name=""/>
        <dsp:cNvSpPr/>
      </dsp:nvSpPr>
      <dsp:spPr>
        <a:xfrm>
          <a:off x="1841483" y="788"/>
          <a:ext cx="802704" cy="80270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t="-10000" b="-1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8B4869-5EEB-4D1A-B7D8-C8ED0D6AC4E3}">
      <dsp:nvSpPr>
        <dsp:cNvPr id="0" name=""/>
        <dsp:cNvSpPr/>
      </dsp:nvSpPr>
      <dsp:spPr>
        <a:xfrm rot="10800000">
          <a:off x="2242836" y="1043106"/>
          <a:ext cx="8107680" cy="802704"/>
        </a:xfrm>
        <a:prstGeom prst="homePlat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Black Kilt/Pants/Shorts</a:t>
          </a:r>
        </a:p>
      </dsp:txBody>
      <dsp:txXfrm rot="10800000">
        <a:off x="2443512" y="1043106"/>
        <a:ext cx="7907004" cy="802704"/>
      </dsp:txXfrm>
    </dsp:sp>
    <dsp:sp modelId="{08DD498A-02EB-44AB-849E-D6429B9E301A}">
      <dsp:nvSpPr>
        <dsp:cNvPr id="0" name=""/>
        <dsp:cNvSpPr/>
      </dsp:nvSpPr>
      <dsp:spPr>
        <a:xfrm>
          <a:off x="1841483" y="1043106"/>
          <a:ext cx="802704" cy="802704"/>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2CDC99E-FBFB-4A39-B98C-16D24307BB5B}">
      <dsp:nvSpPr>
        <dsp:cNvPr id="0" name=""/>
        <dsp:cNvSpPr/>
      </dsp:nvSpPr>
      <dsp:spPr>
        <a:xfrm rot="10800000">
          <a:off x="2242836" y="2085424"/>
          <a:ext cx="8107680" cy="802704"/>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Black Accessories</a:t>
          </a:r>
        </a:p>
      </dsp:txBody>
      <dsp:txXfrm rot="10800000">
        <a:off x="2443512" y="2085424"/>
        <a:ext cx="7907004" cy="802704"/>
      </dsp:txXfrm>
    </dsp:sp>
    <dsp:sp modelId="{9FA69A6D-9B8B-4733-B588-C4663FC7C6DB}">
      <dsp:nvSpPr>
        <dsp:cNvPr id="0" name=""/>
        <dsp:cNvSpPr/>
      </dsp:nvSpPr>
      <dsp:spPr>
        <a:xfrm>
          <a:off x="1841483" y="2085424"/>
          <a:ext cx="802704" cy="802704"/>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88E6DA3-F36A-44AC-8B25-78B99068A470}">
      <dsp:nvSpPr>
        <dsp:cNvPr id="0" name=""/>
        <dsp:cNvSpPr/>
      </dsp:nvSpPr>
      <dsp:spPr>
        <a:xfrm rot="10800000">
          <a:off x="2242836" y="3127742"/>
          <a:ext cx="8107680" cy="802704"/>
        </a:xfrm>
        <a:prstGeom prst="homePlat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Black Outerwear </a:t>
          </a:r>
        </a:p>
      </dsp:txBody>
      <dsp:txXfrm rot="10800000">
        <a:off x="2443512" y="3127742"/>
        <a:ext cx="7907004" cy="802704"/>
      </dsp:txXfrm>
    </dsp:sp>
    <dsp:sp modelId="{4E46D1FD-1032-4E99-A92A-172624C687DC}">
      <dsp:nvSpPr>
        <dsp:cNvPr id="0" name=""/>
        <dsp:cNvSpPr/>
      </dsp:nvSpPr>
      <dsp:spPr>
        <a:xfrm>
          <a:off x="1841483" y="3127742"/>
          <a:ext cx="802704" cy="80270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t="-9000" b="-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5DD64C6-D49F-4FEC-9883-79DCB98D7F0B}">
      <dsp:nvSpPr>
        <dsp:cNvPr id="0" name=""/>
        <dsp:cNvSpPr/>
      </dsp:nvSpPr>
      <dsp:spPr>
        <a:xfrm rot="10800000">
          <a:off x="2242836" y="4170059"/>
          <a:ext cx="8107680" cy="802704"/>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Equipment</a:t>
          </a:r>
        </a:p>
      </dsp:txBody>
      <dsp:txXfrm rot="10800000">
        <a:off x="2443512" y="4170059"/>
        <a:ext cx="7907004" cy="802704"/>
      </dsp:txXfrm>
    </dsp:sp>
    <dsp:sp modelId="{2F543ADD-A162-472B-BEAB-3DFD6A635688}">
      <dsp:nvSpPr>
        <dsp:cNvPr id="0" name=""/>
        <dsp:cNvSpPr/>
      </dsp:nvSpPr>
      <dsp:spPr>
        <a:xfrm>
          <a:off x="1841483" y="4170059"/>
          <a:ext cx="802704" cy="802704"/>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l="-5000" r="-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10/29/2022</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CD03-747D-4946-8235-37B577F9BDCC}" type="datetimeFigureOut">
              <a:rPr lang="en-US" smtClean="0"/>
              <a:t>10/29/2022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BA09F-8D55-4A21-AF9A-6876185F20AB}" type="slidenum">
              <a:rPr lang="en-US" smtClean="0"/>
              <a:t>‹#›</a:t>
            </a:fld>
            <a:endParaRPr lang="en-US"/>
          </a:p>
        </p:txBody>
      </p:sp>
    </p:spTree>
    <p:extLst>
      <p:ext uri="{BB962C8B-B14F-4D97-AF65-F5344CB8AC3E}">
        <p14:creationId xmlns:p14="http://schemas.microsoft.com/office/powerpoint/2010/main" val="40838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Welcome</a:t>
            </a:r>
            <a:r>
              <a:rPr lang="en-US" baseline="0"/>
              <a:t> to the fastest game on two feet, lacrosse also happens to be one of the fastest growing games in the country and that is why we are hoping this training gets you hooked and ready to become the best official you can be.  </a:t>
            </a:r>
          </a:p>
          <a:p>
            <a:pPr defTabSz="966612">
              <a:defRPr/>
            </a:pPr>
            <a:endParaRPr lang="en-US" baseline="0"/>
          </a:p>
          <a:p>
            <a:pPr defTabSz="966612">
              <a:defRPr/>
            </a:pPr>
            <a:r>
              <a:rPr lang="en-US" baseline="0"/>
              <a:t>Before getting into the nuts and bolts of the sport and officiating the sport, we want to make you more familiar with US Lacrosse and girls’ lacrosse.  And the concept that, as a community, we expect high standards of professionalism and ethics. </a:t>
            </a:r>
          </a:p>
          <a:p>
            <a:pPr defTabSz="966612">
              <a:defRPr/>
            </a:pPr>
            <a:endParaRPr lang="en-US" baseline="0"/>
          </a:p>
          <a:p>
            <a:pPr defTabSz="966612">
              <a:defRPr/>
            </a:pPr>
            <a:endParaRPr lang="en-US"/>
          </a:p>
          <a:p>
            <a:endParaRPr lang="en-US"/>
          </a:p>
        </p:txBody>
      </p:sp>
      <p:sp>
        <p:nvSpPr>
          <p:cNvPr id="5" name="Date Placeholder 4">
            <a:extLst>
              <a:ext uri="{FF2B5EF4-FFF2-40B4-BE49-F238E27FC236}">
                <a16:creationId xmlns:a16="http://schemas.microsoft.com/office/drawing/2014/main" id="{720D2E80-D2E6-44B3-9EE1-049D4FAC74F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01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55F0AE08-4FC9-4567-B5FE-B989D2A98B0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50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know, athletes that are participating in our game spend</a:t>
            </a:r>
            <a:r>
              <a:rPr lang="en-US" baseline="0"/>
              <a:t> many hours preparing for each game.  Many have long pre-seasons and devote a great deal of time and hard work in becoming the best they can be.  We should expect the same of ourselves.  Leading up to our season we need to prepare both mentally and physically.</a:t>
            </a:r>
            <a:endParaRPr lang="en-US"/>
          </a:p>
        </p:txBody>
      </p:sp>
      <p:sp>
        <p:nvSpPr>
          <p:cNvPr id="5" name="Date Placeholder 4">
            <a:extLst>
              <a:ext uri="{FF2B5EF4-FFF2-40B4-BE49-F238E27FC236}">
                <a16:creationId xmlns:a16="http://schemas.microsoft.com/office/drawing/2014/main" id="{372FE9E1-0CD8-43B7-B04F-04742892177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86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an expert on the rules</a:t>
            </a:r>
            <a:r>
              <a:rPr lang="en-US" baseline="0" dirty="0"/>
              <a:t> and their interpretations are gained through reading and knowing the current rulebook as well as the US Lacrosse Training Manual.</a:t>
            </a:r>
          </a:p>
          <a:p>
            <a:r>
              <a:rPr lang="en-US" baseline="0" dirty="0"/>
              <a:t>Each year a rules interpretation video is created to inform you of both new rules as well as any points of emphasis that are being focused on that coming season.  Always watch and understand this prior to your season but it is helpful to refer back to this throughout your season.</a:t>
            </a:r>
          </a:p>
          <a:p>
            <a:r>
              <a:rPr lang="en-US" baseline="0" dirty="0"/>
              <a:t>Throughout the season and year, rules updates and memos may come out through US Lacrosse National Rules Interpreter or your state association, be sure to keep current with these and keep a printed copy with you at your games.</a:t>
            </a:r>
          </a:p>
          <a:p>
            <a:r>
              <a:rPr lang="en-US" baseline="0" dirty="0"/>
              <a:t>Before your first game, be sure to be in some practice time at either a nearby team’s practice or preseason scrimmage.  </a:t>
            </a:r>
            <a:endParaRPr lang="en-US" dirty="0"/>
          </a:p>
        </p:txBody>
      </p:sp>
      <p:sp>
        <p:nvSpPr>
          <p:cNvPr id="5" name="Date Placeholder 4">
            <a:extLst>
              <a:ext uri="{FF2B5EF4-FFF2-40B4-BE49-F238E27FC236}">
                <a16:creationId xmlns:a16="http://schemas.microsoft.com/office/drawing/2014/main" id="{51DAA89D-6495-4515-8706-90E9779F069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41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Fitness is an important part of your skill set. Start your fitness plan well before the season.</a:t>
            </a:r>
          </a:p>
        </p:txBody>
      </p:sp>
      <p:sp>
        <p:nvSpPr>
          <p:cNvPr id="5" name="Date Placeholder 4">
            <a:extLst>
              <a:ext uri="{FF2B5EF4-FFF2-40B4-BE49-F238E27FC236}">
                <a16:creationId xmlns:a16="http://schemas.microsoft.com/office/drawing/2014/main" id="{55F706AA-F41B-4E01-9E62-2C752DF0875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00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the "Impressions" Document to facilitate this discussion.</a:t>
            </a:r>
          </a:p>
          <a:p>
            <a:r>
              <a:rPr lang="en-US" dirty="0"/>
              <a:t>Have you considered the “view” from a coach’s/parents eyes? </a:t>
            </a:r>
            <a:r>
              <a:rPr lang="en-US" b="1" dirty="0"/>
              <a:t>What is the coaches/parents’/players impression of the officials as they see them on the field?</a:t>
            </a:r>
            <a:r>
              <a:rPr lang="en-US" b="1" baseline="0" dirty="0"/>
              <a:t> In small groups or individually create a list of the impressions you have had of the officials for a sport you have watched or participated in.</a:t>
            </a:r>
            <a:r>
              <a:rPr lang="en-US" b="1" dirty="0"/>
              <a:t>  </a:t>
            </a:r>
            <a:endParaRPr lang="en-US"/>
          </a:p>
          <a:p>
            <a:r>
              <a:rPr lang="en-US" b="0" baseline="0" dirty="0"/>
              <a:t>Note: No tights (unless worn as undergarment) or sweat pants. Shorts should be professional length (golf shorts).</a:t>
            </a:r>
            <a:endParaRPr lang="en-US" b="0" dirty="0"/>
          </a:p>
        </p:txBody>
      </p:sp>
      <p:sp>
        <p:nvSpPr>
          <p:cNvPr id="5" name="Date Placeholder 4">
            <a:extLst>
              <a:ext uri="{FF2B5EF4-FFF2-40B4-BE49-F238E27FC236}">
                <a16:creationId xmlns:a16="http://schemas.microsoft.com/office/drawing/2014/main" id="{4756F4B0-71DC-4FA0-9542-1E64C1320F3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41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have these with you at every</a:t>
            </a:r>
            <a:r>
              <a:rPr lang="en-US" baseline="0"/>
              <a:t> game.  Most officials have a small black bag they take with them on the field that contains these items.  Next step – whistle training!</a:t>
            </a:r>
            <a:endParaRPr lang="en-US"/>
          </a:p>
        </p:txBody>
      </p:sp>
      <p:sp>
        <p:nvSpPr>
          <p:cNvPr id="5" name="Date Placeholder 4">
            <a:extLst>
              <a:ext uri="{FF2B5EF4-FFF2-40B4-BE49-F238E27FC236}">
                <a16:creationId xmlns:a16="http://schemas.microsoft.com/office/drawing/2014/main" id="{BC4379E8-0F6B-467D-A80B-EA1958D396F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2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officials our role is to</a:t>
            </a:r>
            <a:r>
              <a:rPr lang="en-US" baseline="0" dirty="0"/>
              <a:t> insure that all participants leave each game with a positive experience.</a:t>
            </a:r>
            <a:r>
              <a:rPr lang="en-US" dirty="0"/>
              <a:t> </a:t>
            </a:r>
            <a:r>
              <a:rPr lang="en-US" baseline="0" dirty="0"/>
              <a:t> Safety is our number one job, </a:t>
            </a:r>
            <a:r>
              <a:rPr lang="en-US" dirty="0"/>
              <a:t>and we keep  </a:t>
            </a:r>
            <a:r>
              <a:rPr lang="en-US" baseline="0" dirty="0"/>
              <a:t>athletes safe through calling fouls and managing the game.</a:t>
            </a:r>
            <a:r>
              <a:rPr lang="en-US" dirty="0"/>
              <a:t> </a:t>
            </a:r>
            <a:r>
              <a:rPr lang="en-US" baseline="0" dirty="0"/>
              <a:t> Our unbiased influence in the game should insure fairness to all participants, and finally we hope all participants including ourselves has an enjoyable experience.</a:t>
            </a:r>
            <a:endParaRPr lang="en-US" dirty="0"/>
          </a:p>
        </p:txBody>
      </p:sp>
      <p:sp>
        <p:nvSpPr>
          <p:cNvPr id="5" name="Date Placeholder 4">
            <a:extLst>
              <a:ext uri="{FF2B5EF4-FFF2-40B4-BE49-F238E27FC236}">
                <a16:creationId xmlns:a16="http://schemas.microsoft.com/office/drawing/2014/main" id="{398D95DB-D2AB-4FD9-9E09-D3A09614D4A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0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strive for all officials servicing this game in our country to be US lacrosse certified. </a:t>
            </a:r>
            <a:r>
              <a:rPr lang="en-US" baseline="0" dirty="0"/>
              <a:t> Each year you must meet certain requirements in order to gain and maintain this certification.</a:t>
            </a:r>
          </a:p>
          <a:p>
            <a:r>
              <a:rPr lang="en-US" baseline="0" dirty="0"/>
              <a:t>Being a current Official member of US Lacrosse is the first step</a:t>
            </a:r>
            <a:r>
              <a:rPr lang="en-US" dirty="0"/>
              <a:t>.</a:t>
            </a:r>
            <a:endParaRPr lang="en-US" baseline="0" dirty="0">
              <a:cs typeface="Calibri"/>
            </a:endParaRPr>
          </a:p>
          <a:p>
            <a:r>
              <a:rPr lang="en-US" baseline="0" dirty="0"/>
              <a:t>You will be expected to take and pass the US Lacrosse annual rules test, which is found on US Lacrosse</a:t>
            </a:r>
            <a:r>
              <a:rPr lang="en-US" dirty="0"/>
              <a:t> eLearning platform</a:t>
            </a:r>
            <a:r>
              <a:rPr lang="en-US" baseline="0" dirty="0"/>
              <a:t>.</a:t>
            </a:r>
            <a:r>
              <a:rPr lang="en-US" dirty="0"/>
              <a:t> </a:t>
            </a:r>
            <a:r>
              <a:rPr lang="en-US" baseline="0" dirty="0"/>
              <a:t> Only US Lacrosse members have access to this rules exam.</a:t>
            </a:r>
            <a:endParaRPr lang="en-US" baseline="0" dirty="0">
              <a:cs typeface="Calibri"/>
            </a:endParaRPr>
          </a:p>
          <a:p>
            <a:r>
              <a:rPr lang="en-US" baseline="0" dirty="0"/>
              <a:t>Each year you must complete your Annual Professional Development online</a:t>
            </a:r>
            <a:r>
              <a:rPr lang="en-US" dirty="0"/>
              <a:t>, which includes the annual rules interpretation</a:t>
            </a:r>
            <a:r>
              <a:rPr lang="en-US" baseline="0" dirty="0"/>
              <a:t>.</a:t>
            </a:r>
            <a:r>
              <a:rPr lang="en-US" dirty="0"/>
              <a:t> </a:t>
            </a:r>
            <a:r>
              <a:rPr lang="en-US" baseline="0" dirty="0"/>
              <a:t> The rules tend to change a bit each year and keeping up with the most recent changes as well as trends in the game is important in keeping current as an official.</a:t>
            </a:r>
            <a:endParaRPr lang="en-US" baseline="0" dirty="0">
              <a:cs typeface="Calibri"/>
            </a:endParaRPr>
          </a:p>
          <a:p>
            <a:r>
              <a:rPr lang="en-US" baseline="0" dirty="0"/>
              <a:t>Finally, each year you will have to hold a current US Lacrosse rating, you are expected to have on field, hands on training, during which you will be evaluated on your skills as a women's lacrosse official, at this time you will be given a rating.</a:t>
            </a:r>
            <a:r>
              <a:rPr lang="en-US" dirty="0"/>
              <a:t> </a:t>
            </a:r>
            <a:r>
              <a:rPr lang="en-US" baseline="0" dirty="0"/>
              <a:t> Ratings will have varying expiration dates, based on your skill set.</a:t>
            </a:r>
            <a:endParaRPr lang="en-US" dirty="0"/>
          </a:p>
          <a:p>
            <a:endParaRPr lang="en-US" dirty="0">
              <a:cs typeface="Calibri"/>
            </a:endParaRPr>
          </a:p>
          <a:p>
            <a:r>
              <a:rPr lang="en-US" i="1" dirty="0"/>
              <a:t>Use the "USAL Certification Checklist" and explain the checklist. Tell candidates to  keep the check list handy and remember to complete each part.</a:t>
            </a:r>
            <a:endParaRPr lang="en-US" i="1" dirty="0">
              <a:cs typeface="Calibri"/>
            </a:endParaRPr>
          </a:p>
        </p:txBody>
      </p:sp>
      <p:sp>
        <p:nvSpPr>
          <p:cNvPr id="5" name="Date Placeholder 4">
            <a:extLst>
              <a:ext uri="{FF2B5EF4-FFF2-40B4-BE49-F238E27FC236}">
                <a16:creationId xmlns:a16="http://schemas.microsoft.com/office/drawing/2014/main" id="{2642D133-27A9-4BA5-B9E7-71701E87350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47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a:t>
            </a:r>
            <a:r>
              <a:rPr lang="en-US" baseline="0"/>
              <a:t> let the candidates know that each level has a </a:t>
            </a:r>
            <a:r>
              <a:rPr lang="en-US" b="1" baseline="0"/>
              <a:t>skill set </a:t>
            </a:r>
            <a:r>
              <a:rPr lang="en-US" baseline="0"/>
              <a:t>that is required and that obviously Level 2 will have all the Level 1 and Level 2 skills and the Level 3 skills will be all the skills of the Level 1 and Level 2 and then skills of the Level 3. The skills are cumulative.</a:t>
            </a:r>
            <a:endParaRPr lang="en-US"/>
          </a:p>
        </p:txBody>
      </p:sp>
      <p:sp>
        <p:nvSpPr>
          <p:cNvPr id="5" name="Date Placeholder 4">
            <a:extLst>
              <a:ext uri="{FF2B5EF4-FFF2-40B4-BE49-F238E27FC236}">
                <a16:creationId xmlns:a16="http://schemas.microsoft.com/office/drawing/2014/main" id="{60F043B1-8EA0-47C2-B1B3-829AE5D64C8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74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solidFill>
                  <a:prstClr val="black"/>
                </a:solidFill>
              </a:rPr>
              <a:t>Note: The Junior Official is an age based rating (under 18) and that official can also rate out to any level when they reach 18.</a:t>
            </a:r>
          </a:p>
          <a:p>
            <a:pPr defTabSz="966612">
              <a:defRPr/>
            </a:pPr>
            <a:endParaRPr lang="en-US" sz="1300">
              <a:solidFill>
                <a:prstClr val="black"/>
              </a:solidFill>
            </a:endParaRPr>
          </a:p>
          <a:p>
            <a:r>
              <a:rPr lang="en-US"/>
              <a:t>Indicate that a Level 1</a:t>
            </a:r>
            <a:r>
              <a:rPr lang="en-US" baseline="0"/>
              <a:t> may rate up to a Level 3 without rating as a Level 2.  An official does not have to pass through each level on the way up but will be evaluated on the skills required for each Level. </a:t>
            </a:r>
            <a:endParaRPr lang="en-US"/>
          </a:p>
        </p:txBody>
      </p:sp>
      <p:sp>
        <p:nvSpPr>
          <p:cNvPr id="5" name="Date Placeholder 4">
            <a:extLst>
              <a:ext uri="{FF2B5EF4-FFF2-40B4-BE49-F238E27FC236}">
                <a16:creationId xmlns:a16="http://schemas.microsoft.com/office/drawing/2014/main" id="{8AFB8D3D-1CF8-4240-BC0D-7E884B5E3BD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13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5" name="Date Placeholder 4">
            <a:extLst>
              <a:ext uri="{FF2B5EF4-FFF2-40B4-BE49-F238E27FC236}">
                <a16:creationId xmlns:a16="http://schemas.microsoft.com/office/drawing/2014/main" id="{2642D133-27A9-4BA5-B9E7-71701E87350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370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skills areas on which an official’s competency</a:t>
            </a:r>
            <a:r>
              <a:rPr lang="en-US" baseline="0"/>
              <a:t> is based</a:t>
            </a:r>
            <a:r>
              <a:rPr lang="en-US"/>
              <a:t>. All are</a:t>
            </a:r>
            <a:r>
              <a:rPr lang="en-US" baseline="0"/>
              <a:t> necessary for you to become certified and to maintain your certification.</a:t>
            </a:r>
            <a:endParaRPr lang="en-US"/>
          </a:p>
        </p:txBody>
      </p:sp>
      <p:sp>
        <p:nvSpPr>
          <p:cNvPr id="5" name="Date Placeholder 4">
            <a:extLst>
              <a:ext uri="{FF2B5EF4-FFF2-40B4-BE49-F238E27FC236}">
                <a16:creationId xmlns:a16="http://schemas.microsoft.com/office/drawing/2014/main" id="{5B04948E-CCCA-4DB9-977A-08820848764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60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Professionalism: the skill, good judgement and behavior expected from a person who is trained to do a job well.</a:t>
            </a:r>
          </a:p>
        </p:txBody>
      </p:sp>
      <p:sp>
        <p:nvSpPr>
          <p:cNvPr id="4" name="Slide Number Placeholder 3"/>
          <p:cNvSpPr>
            <a:spLocks noGrp="1"/>
          </p:cNvSpPr>
          <p:nvPr>
            <p:ph type="sldNum" sz="quarter" idx="5"/>
          </p:nvPr>
        </p:nvSpPr>
        <p:spPr/>
        <p:txBody>
          <a:bodyPr/>
          <a:lstStyle/>
          <a:p>
            <a:fld id="{0BDBA09F-8D55-4A21-AF9A-6876185F20AB}" type="slidenum">
              <a:rPr lang="en-US" smtClean="0"/>
              <a:t>9</a:t>
            </a:fld>
            <a:endParaRPr lang="en-US"/>
          </a:p>
        </p:txBody>
      </p:sp>
    </p:spTree>
    <p:extLst>
      <p:ext uri="{BB962C8B-B14F-4D97-AF65-F5344CB8AC3E}">
        <p14:creationId xmlns:p14="http://schemas.microsoft.com/office/powerpoint/2010/main" val="111782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the "What is Professionalism" document to review examples of professionalism.</a:t>
            </a:r>
            <a:endParaRPr lang="en-US" dirty="0"/>
          </a:p>
        </p:txBody>
      </p:sp>
      <p:sp>
        <p:nvSpPr>
          <p:cNvPr id="5" name="Date Placeholder 4">
            <a:extLst>
              <a:ext uri="{FF2B5EF4-FFF2-40B4-BE49-F238E27FC236}">
                <a16:creationId xmlns:a16="http://schemas.microsoft.com/office/drawing/2014/main" id="{1977D1D7-314F-4987-92D4-1BF0E77C26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46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197666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dirty="0"/>
              <a:t>Topic Heading</a:t>
            </a:r>
          </a:p>
        </p:txBody>
      </p:sp>
    </p:spTree>
    <p:custDataLst>
      <p:tags r:id="rId1"/>
    </p:custDataLst>
    <p:extLst>
      <p:ext uri="{BB962C8B-B14F-4D97-AF65-F5344CB8AC3E}">
        <p14:creationId xmlns:p14="http://schemas.microsoft.com/office/powerpoint/2010/main" val="146103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dirty="0"/>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7842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3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865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8255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1227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7359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75509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67201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9/3/20XX</a:t>
            </a:r>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Presentation Title</a:t>
            </a:r>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0987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4413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146564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endParaRPr lang="en-US" dirty="0"/>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13168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75661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233347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2766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38692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9880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313843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541867" y="1092200"/>
            <a:ext cx="1151466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6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812805" y="990600"/>
            <a:ext cx="10837332"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92163" y="699766"/>
            <a:ext cx="5407679"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04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userDrawn="1"/>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5400000">
            <a:off x="3566144" y="-797922"/>
            <a:ext cx="5566951"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889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userDrawn="1"/>
        </p:nvGrpSpPr>
        <p:grpSpPr>
          <a:xfrm rot="16200000">
            <a:off x="3003895" y="734760"/>
            <a:ext cx="6184211" cy="7915097"/>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149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891D25B-3C5A-442B-B7AF-D5946E95E0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06317" y="6253896"/>
            <a:ext cx="1183144" cy="546840"/>
          </a:xfrm>
          <a:prstGeom prst="rect">
            <a:avLst/>
          </a:prstGeom>
        </p:spPr>
      </p:pic>
    </p:spTree>
    <p:custDataLst>
      <p:tags r:id="rId26"/>
    </p:custDataLst>
    <p:extLst>
      <p:ext uri="{BB962C8B-B14F-4D97-AF65-F5344CB8AC3E}">
        <p14:creationId xmlns:p14="http://schemas.microsoft.com/office/powerpoint/2010/main" val="36868229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0.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1.xml"/><Relationship Id="rId7" Type="http://schemas.openxmlformats.org/officeDocument/2006/relationships/diagramColors" Target="../diagrams/colors6.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QuickStyle" Target="../diagrams/quickStyle6.xml"/><Relationship Id="rId11" Type="http://schemas.openxmlformats.org/officeDocument/2006/relationships/image" Target="../media/image24.svg"/><Relationship Id="rId5" Type="http://schemas.openxmlformats.org/officeDocument/2006/relationships/diagramLayout" Target="../diagrams/layout6.xml"/><Relationship Id="rId10" Type="http://schemas.openxmlformats.org/officeDocument/2006/relationships/image" Target="../media/image23.png"/><Relationship Id="rId4" Type="http://schemas.openxmlformats.org/officeDocument/2006/relationships/diagramData" Target="../diagrams/data6.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2.xml"/><Relationship Id="rId7" Type="http://schemas.openxmlformats.org/officeDocument/2006/relationships/diagramColors" Target="../diagrams/colors7.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3.xml"/><Relationship Id="rId7" Type="http://schemas.openxmlformats.org/officeDocument/2006/relationships/diagramColors" Target="../diagrams/colors8.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4.xml"/><Relationship Id="rId7" Type="http://schemas.openxmlformats.org/officeDocument/2006/relationships/diagramColors" Target="../diagrams/colors9.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xml"/><Relationship Id="rId7" Type="http://schemas.openxmlformats.org/officeDocument/2006/relationships/diagramColors" Target="../diagrams/colors3.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005146" y="5509846"/>
            <a:ext cx="5738445" cy="707886"/>
          </a:xfrm>
          <a:prstGeom prst="rect">
            <a:avLst/>
          </a:prstGeom>
          <a:noFill/>
        </p:spPr>
        <p:txBody>
          <a:bodyPr wrap="square" lIns="91440" tIns="45720" rIns="91440" bIns="45720" rtlCol="0" anchor="t">
            <a:spAutoFit/>
          </a:bodyPr>
          <a:lstStyle/>
          <a:p>
            <a:pPr algn="r"/>
            <a:r>
              <a:rPr lang="en-US" sz="4000" b="1" i="0" spc="600" dirty="0">
                <a:solidFill>
                  <a:schemeClr val="bg1"/>
                </a:solidFill>
                <a:latin typeface="Alt Gothic Comp ATF"/>
              </a:rPr>
              <a:t>Professionalism</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82700"/>
            <a:ext cx="10972800" cy="4527550"/>
          </a:xfrm>
          <a:prstGeom prst="rect">
            <a:avLst/>
          </a:prstGeom>
        </p:spPr>
        <p:txBody>
          <a:bodyPr/>
          <a:lstStyle/>
          <a:p>
            <a:pPr marL="0" indent="0" algn="ctr">
              <a:buNone/>
            </a:pPr>
            <a:r>
              <a:rPr lang="en-US">
                <a:solidFill>
                  <a:srgbClr val="002060"/>
                </a:solidFill>
              </a:rPr>
              <a:t>         </a:t>
            </a:r>
          </a:p>
        </p:txBody>
      </p:sp>
      <p:graphicFrame>
        <p:nvGraphicFramePr>
          <p:cNvPr id="6" name="Diagram 5"/>
          <p:cNvGraphicFramePr/>
          <p:nvPr>
            <p:extLst>
              <p:ext uri="{D42A27DB-BD31-4B8C-83A1-F6EECF244321}">
                <p14:modId xmlns:p14="http://schemas.microsoft.com/office/powerpoint/2010/main" val="3326150443"/>
              </p:ext>
            </p:extLst>
          </p:nvPr>
        </p:nvGraphicFramePr>
        <p:xfrm>
          <a:off x="1251284" y="1285543"/>
          <a:ext cx="9908363" cy="5257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CEB8DAA-E26A-4BF4-8739-57E2BC41F95E}"/>
              </a:ext>
            </a:extLst>
          </p:cNvPr>
          <p:cNvSpPr txBox="1"/>
          <p:nvPr/>
        </p:nvSpPr>
        <p:spPr>
          <a:xfrm>
            <a:off x="99184" y="172761"/>
            <a:ext cx="1012467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KEYS TO BEING A TRUE PROFESSIONAL </a:t>
            </a:r>
          </a:p>
        </p:txBody>
      </p:sp>
      <p:sp>
        <p:nvSpPr>
          <p:cNvPr id="19" name="Rectangle 18">
            <a:extLst>
              <a:ext uri="{FF2B5EF4-FFF2-40B4-BE49-F238E27FC236}">
                <a16:creationId xmlns:a16="http://schemas.microsoft.com/office/drawing/2014/main" id="{84233815-A54F-4232-8954-926AE046A99E}"/>
              </a:ext>
            </a:extLst>
          </p:cNvPr>
          <p:cNvSpPr/>
          <p:nvPr/>
        </p:nvSpPr>
        <p:spPr>
          <a:xfrm>
            <a:off x="9909348" y="5701601"/>
            <a:ext cx="2001296" cy="9294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cs typeface="Calibri"/>
              </a:rPr>
              <a:t>DISCUSSION:</a:t>
            </a:r>
          </a:p>
          <a:p>
            <a:pPr algn="ctr"/>
            <a:r>
              <a:rPr lang="en-US" dirty="0">
                <a:solidFill>
                  <a:srgbClr val="000000"/>
                </a:solidFill>
                <a:cs typeface="Calibri"/>
              </a:rPr>
              <a:t>What is Professionalism</a:t>
            </a:r>
            <a:endParaRPr lang="en-US">
              <a:solidFill>
                <a:srgbClr val="000000"/>
              </a:solidFill>
              <a:cs typeface="Calibri"/>
            </a:endParaRPr>
          </a:p>
        </p:txBody>
      </p:sp>
    </p:spTree>
    <p:custDataLst>
      <p:tags r:id="rId1"/>
    </p:custDataLst>
    <p:extLst>
      <p:ext uri="{BB962C8B-B14F-4D97-AF65-F5344CB8AC3E}">
        <p14:creationId xmlns:p14="http://schemas.microsoft.com/office/powerpoint/2010/main" val="414494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213141846"/>
              </p:ext>
            </p:extLst>
          </p:nvPr>
        </p:nvGraphicFramePr>
        <p:xfrm>
          <a:off x="287923" y="1450534"/>
          <a:ext cx="11519902" cy="4957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DE425C4-61B6-4FA8-A6FF-C82FBD77D37E}"/>
              </a:ext>
            </a:extLst>
          </p:cNvPr>
          <p:cNvSpPr txBox="1"/>
          <p:nvPr/>
        </p:nvSpPr>
        <p:spPr>
          <a:xfrm>
            <a:off x="307731" y="21596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CODE OF ETHICS</a:t>
            </a:r>
          </a:p>
        </p:txBody>
      </p:sp>
    </p:spTree>
    <p:custDataLst>
      <p:tags r:id="rId1"/>
    </p:custDataLst>
    <p:extLst>
      <p:ext uri="{BB962C8B-B14F-4D97-AF65-F5344CB8AC3E}">
        <p14:creationId xmlns:p14="http://schemas.microsoft.com/office/powerpoint/2010/main" val="3042142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288348592"/>
              </p:ext>
            </p:extLst>
          </p:nvPr>
        </p:nvGraphicFramePr>
        <p:xfrm>
          <a:off x="609600" y="1552074"/>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C1880701-A7BE-C741-B5D6-ECD99949EC85}"/>
              </a:ext>
            </a:extLst>
          </p:cNvPr>
          <p:cNvSpPr/>
          <p:nvPr/>
        </p:nvSpPr>
        <p:spPr>
          <a:xfrm>
            <a:off x="1320801" y="1229166"/>
            <a:ext cx="2246091" cy="221381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026" name="Picture 2" descr="C:\Users\Locke\AppData\Local\Microsoft\Windows\Temporary Internet Files\Content.IE5\ZAYKUGSW\rss_reader[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047" y="1630219"/>
            <a:ext cx="1625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Run">
            <a:extLst>
              <a:ext uri="{FF2B5EF4-FFF2-40B4-BE49-F238E27FC236}">
                <a16:creationId xmlns:a16="http://schemas.microsoft.com/office/drawing/2014/main" id="{C0282DA7-53EC-1549-8639-6D6133574A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7601" y="3945077"/>
            <a:ext cx="2133601" cy="2133601"/>
          </a:xfrm>
          <a:prstGeom prst="rect">
            <a:avLst/>
          </a:prstGeom>
        </p:spPr>
      </p:pic>
      <p:sp>
        <p:nvSpPr>
          <p:cNvPr id="7" name="TextBox 6">
            <a:extLst>
              <a:ext uri="{FF2B5EF4-FFF2-40B4-BE49-F238E27FC236}">
                <a16:creationId xmlns:a16="http://schemas.microsoft.com/office/drawing/2014/main" id="{D97A5024-58BE-48D7-995B-85E0F310616E}"/>
              </a:ext>
            </a:extLst>
          </p:cNvPr>
          <p:cNvSpPr txBox="1"/>
          <p:nvPr/>
        </p:nvSpPr>
        <p:spPr>
          <a:xfrm>
            <a:off x="2792205" y="81900"/>
            <a:ext cx="777655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PREPARATION FOR THE SEASON</a:t>
            </a:r>
          </a:p>
        </p:txBody>
      </p:sp>
    </p:spTree>
    <p:custDataLst>
      <p:tags r:id="rId1"/>
    </p:custDataLst>
    <p:extLst>
      <p:ext uri="{BB962C8B-B14F-4D97-AF65-F5344CB8AC3E}">
        <p14:creationId xmlns:p14="http://schemas.microsoft.com/office/powerpoint/2010/main" val="323980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726063819"/>
              </p:ext>
            </p:extLst>
          </p:nvPr>
        </p:nvGraphicFramePr>
        <p:xfrm>
          <a:off x="609600" y="1353386"/>
          <a:ext cx="10972800" cy="4524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BF80B5A-9AF0-45B6-B32E-30243455E9C5}"/>
              </a:ext>
            </a:extLst>
          </p:cNvPr>
          <p:cNvSpPr txBox="1"/>
          <p:nvPr/>
        </p:nvSpPr>
        <p:spPr>
          <a:xfrm>
            <a:off x="179394" y="222122"/>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MENTAL PREPARATION</a:t>
            </a:r>
          </a:p>
        </p:txBody>
      </p:sp>
    </p:spTree>
    <p:custDataLst>
      <p:tags r:id="rId1"/>
    </p:custDataLst>
    <p:extLst>
      <p:ext uri="{BB962C8B-B14F-4D97-AF65-F5344CB8AC3E}">
        <p14:creationId xmlns:p14="http://schemas.microsoft.com/office/powerpoint/2010/main" val="314249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44062771"/>
              </p:ext>
            </p:extLst>
          </p:nvPr>
        </p:nvGraphicFramePr>
        <p:xfrm>
          <a:off x="609600" y="1287622"/>
          <a:ext cx="109728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1580B30-AA6D-4F61-807B-17D12E912415}"/>
              </a:ext>
            </a:extLst>
          </p:cNvPr>
          <p:cNvSpPr txBox="1"/>
          <p:nvPr/>
        </p:nvSpPr>
        <p:spPr>
          <a:xfrm>
            <a:off x="179394" y="16343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PHYSICAL PREPARATION</a:t>
            </a:r>
          </a:p>
        </p:txBody>
      </p:sp>
    </p:spTree>
    <p:custDataLst>
      <p:tags r:id="rId1"/>
    </p:custDataLst>
    <p:extLst>
      <p:ext uri="{BB962C8B-B14F-4D97-AF65-F5344CB8AC3E}">
        <p14:creationId xmlns:p14="http://schemas.microsoft.com/office/powerpoint/2010/main" val="148929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507185468"/>
              </p:ext>
            </p:extLst>
          </p:nvPr>
        </p:nvGraphicFramePr>
        <p:xfrm>
          <a:off x="0" y="1349245"/>
          <a:ext cx="12192000" cy="4973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9613229" y="5388743"/>
            <a:ext cx="2270623" cy="12910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r>
              <a:rPr lang="en-US" sz="2400" dirty="0">
                <a:solidFill>
                  <a:schemeClr val="tx1"/>
                </a:solidFill>
                <a:latin typeface="Calibri"/>
              </a:rPr>
              <a:t>BREAK OUT GROUPS:</a:t>
            </a:r>
            <a:endParaRPr lang="en-US" dirty="0">
              <a:solidFill>
                <a:schemeClr val="tx1"/>
              </a:solidFill>
              <a:latin typeface="Calibri"/>
            </a:endParaRPr>
          </a:p>
          <a:p>
            <a:pPr algn="ctr" defTabSz="1219170"/>
            <a:r>
              <a:rPr lang="en-US" sz="2400" dirty="0">
                <a:solidFill>
                  <a:schemeClr val="tx1"/>
                </a:solidFill>
                <a:latin typeface="Calibri"/>
              </a:rPr>
              <a:t>Impressions</a:t>
            </a:r>
            <a:endParaRPr lang="en-US" sz="2400" dirty="0">
              <a:solidFill>
                <a:schemeClr val="tx1"/>
              </a:solidFill>
              <a:cs typeface="Calibri"/>
            </a:endParaRPr>
          </a:p>
        </p:txBody>
      </p:sp>
      <p:sp>
        <p:nvSpPr>
          <p:cNvPr id="5" name="TextBox 4">
            <a:extLst>
              <a:ext uri="{FF2B5EF4-FFF2-40B4-BE49-F238E27FC236}">
                <a16:creationId xmlns:a16="http://schemas.microsoft.com/office/drawing/2014/main" id="{014B5266-C12C-4413-A77F-3588963FC85A}"/>
              </a:ext>
            </a:extLst>
          </p:cNvPr>
          <p:cNvSpPr txBox="1"/>
          <p:nvPr/>
        </p:nvSpPr>
        <p:spPr>
          <a:xfrm>
            <a:off x="516838" y="227565"/>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DRESS FOR SUCCESS</a:t>
            </a:r>
          </a:p>
        </p:txBody>
      </p:sp>
    </p:spTree>
    <p:custDataLst>
      <p:tags r:id="rId1"/>
    </p:custDataLst>
    <p:extLst>
      <p:ext uri="{BB962C8B-B14F-4D97-AF65-F5344CB8AC3E}">
        <p14:creationId xmlns:p14="http://schemas.microsoft.com/office/powerpoint/2010/main" val="8810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71074" y="1504206"/>
            <a:ext cx="5646822" cy="4527550"/>
          </a:xfrm>
          <a:prstGeom prst="rect">
            <a:avLst/>
          </a:prstGeom>
        </p:spPr>
        <p:txBody>
          <a:bodyPr lIns="91440" tIns="45720" rIns="91440" bIns="45720" anchor="t">
            <a:normAutofit lnSpcReduction="10000"/>
          </a:bodyPr>
          <a:lstStyle/>
          <a:p>
            <a:pPr>
              <a:buFont typeface="Wingdings" panose="05000000000000000000" pitchFamily="2" charset="2"/>
              <a:buChar char="ü"/>
            </a:pPr>
            <a:r>
              <a:rPr lang="en-US" dirty="0"/>
              <a:t>Whistle</a:t>
            </a:r>
            <a:endParaRPr lang="en-US" dirty="0">
              <a:cs typeface="Calibri"/>
            </a:endParaRPr>
          </a:p>
          <a:p>
            <a:pPr>
              <a:buFont typeface="Wingdings" panose="05000000000000000000" pitchFamily="2" charset="2"/>
              <a:buChar char="ü"/>
            </a:pPr>
            <a:r>
              <a:rPr lang="en-US" dirty="0"/>
              <a:t>Yellow flag </a:t>
            </a:r>
            <a:endParaRPr lang="en-US" dirty="0">
              <a:cs typeface="Calibri"/>
            </a:endParaRPr>
          </a:p>
          <a:p>
            <a:pPr>
              <a:buFont typeface="Wingdings" panose="05000000000000000000" pitchFamily="2" charset="2"/>
              <a:buChar char="ü"/>
            </a:pPr>
            <a:r>
              <a:rPr lang="en-US" dirty="0"/>
              <a:t>Cards (red, yellow, green)</a:t>
            </a:r>
            <a:endParaRPr lang="en-US" dirty="0">
              <a:cs typeface="Calibri"/>
            </a:endParaRPr>
          </a:p>
          <a:p>
            <a:pPr>
              <a:buFont typeface="Wingdings" panose="05000000000000000000" pitchFamily="2" charset="2"/>
              <a:buChar char="ü"/>
            </a:pPr>
            <a:r>
              <a:rPr lang="en-US" dirty="0"/>
              <a:t>Rule book</a:t>
            </a:r>
            <a:endParaRPr lang="en-US" dirty="0">
              <a:cs typeface="Calibri"/>
            </a:endParaRPr>
          </a:p>
          <a:p>
            <a:pPr>
              <a:buFont typeface="Wingdings" panose="05000000000000000000" pitchFamily="2" charset="2"/>
              <a:buChar char="ü"/>
            </a:pPr>
            <a:r>
              <a:rPr lang="en-US" dirty="0"/>
              <a:t>Measuring tape</a:t>
            </a:r>
            <a:endParaRPr lang="en-US" dirty="0">
              <a:cs typeface="Calibri"/>
            </a:endParaRPr>
          </a:p>
          <a:p>
            <a:pPr>
              <a:buFont typeface="Wingdings" panose="05000000000000000000" pitchFamily="2" charset="2"/>
              <a:buChar char="ü"/>
            </a:pPr>
            <a:r>
              <a:rPr lang="en-US" dirty="0"/>
              <a:t>Pencil</a:t>
            </a:r>
            <a:endParaRPr lang="en-US" dirty="0">
              <a:cs typeface="Calibri"/>
            </a:endParaRPr>
          </a:p>
          <a:p>
            <a:pPr>
              <a:buFont typeface="Wingdings" panose="05000000000000000000" pitchFamily="2" charset="2"/>
              <a:buChar char="ü"/>
            </a:pPr>
            <a:r>
              <a:rPr lang="en-US" dirty="0"/>
              <a:t>Coin</a:t>
            </a:r>
            <a:endParaRPr lang="en-US" dirty="0">
              <a:cs typeface="Calibri"/>
            </a:endParaRPr>
          </a:p>
          <a:p>
            <a:pPr>
              <a:buFont typeface="Wingdings" panose="05000000000000000000" pitchFamily="2" charset="2"/>
              <a:buChar char="ü"/>
            </a:pPr>
            <a:r>
              <a:rPr lang="en-US" dirty="0">
                <a:cs typeface="Calibri"/>
              </a:rPr>
              <a:t>Watch</a:t>
            </a:r>
            <a:endParaRPr lang="en-US" dirty="0"/>
          </a:p>
          <a:p>
            <a:pPr>
              <a:buFont typeface="Wingdings" panose="05000000000000000000" pitchFamily="2" charset="2"/>
              <a:buChar char="ü"/>
            </a:pPr>
            <a:r>
              <a:rPr lang="en-US" dirty="0"/>
              <a:t>Sportsmanship card (if applicable)</a:t>
            </a:r>
            <a:endParaRPr lang="en-US" dirty="0">
              <a:cs typeface="Calibri"/>
            </a:endParaRPr>
          </a:p>
          <a:p>
            <a:pPr>
              <a:buFont typeface="Wingdings" panose="05000000000000000000" pitchFamily="2" charset="2"/>
              <a:buChar char="ü"/>
            </a:pPr>
            <a:endParaRPr lang="en-US" dirty="0"/>
          </a:p>
          <a:p>
            <a:endParaRPr lang="en-US" dirty="0">
              <a:solidFill>
                <a:srgbClr val="0070C0"/>
              </a:solidFill>
            </a:endParaRPr>
          </a:p>
          <a:p>
            <a:endParaRPr lang="en-US" dirty="0">
              <a:solidFill>
                <a:srgbClr val="0070C0"/>
              </a:solidFill>
            </a:endParaRPr>
          </a:p>
          <a:p>
            <a:pPr marL="0" indent="0">
              <a:buNone/>
            </a:pPr>
            <a:endParaRPr lang="en-US" dirty="0">
              <a:solidFill>
                <a:srgbClr val="0070C0"/>
              </a:solidFill>
            </a:endParaRPr>
          </a:p>
          <a:p>
            <a:endParaRPr lang="en-US" dirty="0">
              <a:solidFill>
                <a:srgbClr val="0070C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198" y="344036"/>
            <a:ext cx="5158877" cy="392138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3A1E172-EE3E-4C02-B3C0-2501DDF52D45}"/>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EQUIPMENT CHECK</a:t>
            </a:r>
          </a:p>
        </p:txBody>
      </p:sp>
      <p:pic>
        <p:nvPicPr>
          <p:cNvPr id="7" name="Picture 6" descr="Icon&#10;&#10;Description automatically generated">
            <a:extLst>
              <a:ext uri="{FF2B5EF4-FFF2-40B4-BE49-F238E27FC236}">
                <a16:creationId xmlns:a16="http://schemas.microsoft.com/office/drawing/2014/main" id="{9F77AF26-9781-49D2-BBD1-69534CE6A5F3}"/>
              </a:ext>
            </a:extLst>
          </p:cNvPr>
          <p:cNvPicPr>
            <a:picLocks noChangeAspect="1"/>
          </p:cNvPicPr>
          <p:nvPr/>
        </p:nvPicPr>
        <p:blipFill>
          <a:blip r:embed="rId5"/>
          <a:stretch>
            <a:fillRect/>
          </a:stretch>
        </p:blipFill>
        <p:spPr>
          <a:xfrm>
            <a:off x="7622697" y="4137088"/>
            <a:ext cx="2754592" cy="250991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898584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95FCC7-2CCD-4E4D-9181-C729B18AEE8F}"/>
              </a:ext>
            </a:extLst>
          </p:cNvPr>
          <p:cNvSpPr txBox="1"/>
          <p:nvPr/>
        </p:nvSpPr>
        <p:spPr>
          <a:xfrm>
            <a:off x="609600" y="5690388"/>
            <a:ext cx="11582400" cy="420564"/>
          </a:xfrm>
          <a:prstGeom prst="rect">
            <a:avLst/>
          </a:prstGeom>
          <a:noFill/>
        </p:spPr>
        <p:txBody>
          <a:bodyPr wrap="square" lIns="91440" tIns="45720" rIns="91440" bIns="45720" rtlCol="0" anchor="t">
            <a:spAutoFit/>
          </a:bodyPr>
          <a:lstStyle/>
          <a:p>
            <a:pPr defTabSz="1219170"/>
            <a:r>
              <a:rPr lang="en-US" sz="2100" dirty="0">
                <a:latin typeface="Calibri"/>
              </a:rPr>
              <a:t>“Honor the Past” “Commitment to the Core Values” “Maintain Relevance” “Respect All Participants”</a:t>
            </a:r>
          </a:p>
        </p:txBody>
      </p:sp>
      <p:sp>
        <p:nvSpPr>
          <p:cNvPr id="22" name="TextBox 21">
            <a:extLst>
              <a:ext uri="{FF2B5EF4-FFF2-40B4-BE49-F238E27FC236}">
                <a16:creationId xmlns:a16="http://schemas.microsoft.com/office/drawing/2014/main" id="{A8BC5C4C-978F-1141-86DD-E02BD0B73383}"/>
              </a:ext>
            </a:extLst>
          </p:cNvPr>
          <p:cNvSpPr txBox="1"/>
          <p:nvPr/>
        </p:nvSpPr>
        <p:spPr>
          <a:xfrm>
            <a:off x="892029" y="589090"/>
            <a:ext cx="9753600" cy="1077218"/>
          </a:xfrm>
          <a:prstGeom prst="rect">
            <a:avLst/>
          </a:prstGeom>
          <a:noFill/>
        </p:spPr>
        <p:txBody>
          <a:bodyPr wrap="square" rtlCol="0">
            <a:spAutoFit/>
          </a:bodyPr>
          <a:lstStyle/>
          <a:p>
            <a:pPr algn="ctr" defTabSz="1219170"/>
            <a:r>
              <a:rPr lang="en-US" sz="3200" dirty="0">
                <a:solidFill>
                  <a:prstClr val="black"/>
                </a:solidFill>
                <a:latin typeface="Calibri"/>
              </a:rPr>
              <a:t>We envision a future that offers anyone the lifelong opportunity to enjoy the sport of lacrosse.</a:t>
            </a:r>
          </a:p>
        </p:txBody>
      </p:sp>
      <p:sp>
        <p:nvSpPr>
          <p:cNvPr id="25" name="TextBox 24">
            <a:extLst>
              <a:ext uri="{FF2B5EF4-FFF2-40B4-BE49-F238E27FC236}">
                <a16:creationId xmlns:a16="http://schemas.microsoft.com/office/drawing/2014/main" id="{B4692E69-2811-C74E-8171-F405E90F2036}"/>
              </a:ext>
            </a:extLst>
          </p:cNvPr>
          <p:cNvSpPr txBox="1"/>
          <p:nvPr/>
        </p:nvSpPr>
        <p:spPr>
          <a:xfrm>
            <a:off x="762000" y="3895171"/>
            <a:ext cx="10668000" cy="1569660"/>
          </a:xfrm>
          <a:prstGeom prst="rect">
            <a:avLst/>
          </a:prstGeom>
          <a:noFill/>
        </p:spPr>
        <p:txBody>
          <a:bodyPr wrap="square" rtlCol="0">
            <a:spAutoFit/>
          </a:bodyPr>
          <a:lstStyle/>
          <a:p>
            <a:pPr algn="ctr" defTabSz="1219170"/>
            <a:r>
              <a:rPr lang="en-US" sz="3200" dirty="0">
                <a:solidFill>
                  <a:prstClr val="black"/>
                </a:solidFill>
                <a:latin typeface="Calibri"/>
              </a:rPr>
              <a:t>As the sport’s national governing body, USA Lacrosse provides national leadership, structure and resources to fuel the sport’s growth and the experience of participants.</a:t>
            </a:r>
          </a:p>
        </p:txBody>
      </p:sp>
      <p:pic>
        <p:nvPicPr>
          <p:cNvPr id="5" name="Picture 4" descr="Logo, company name&#10;&#10;Description automatically generated">
            <a:extLst>
              <a:ext uri="{FF2B5EF4-FFF2-40B4-BE49-F238E27FC236}">
                <a16:creationId xmlns:a16="http://schemas.microsoft.com/office/drawing/2014/main" id="{B8B630B2-4D0D-41B8-A677-2409D90D3562}"/>
              </a:ext>
            </a:extLst>
          </p:cNvPr>
          <p:cNvPicPr>
            <a:picLocks noChangeAspect="1"/>
          </p:cNvPicPr>
          <p:nvPr/>
        </p:nvPicPr>
        <p:blipFill>
          <a:blip r:embed="rId4"/>
          <a:stretch>
            <a:fillRect/>
          </a:stretch>
        </p:blipFill>
        <p:spPr>
          <a:xfrm>
            <a:off x="3581968" y="1906558"/>
            <a:ext cx="4575057" cy="1862332"/>
          </a:xfrm>
          <a:prstGeom prst="rect">
            <a:avLst/>
          </a:prstGeom>
        </p:spPr>
      </p:pic>
    </p:spTree>
    <p:custDataLst>
      <p:tags r:id="rId1"/>
    </p:custDataLst>
    <p:extLst>
      <p:ext uri="{BB962C8B-B14F-4D97-AF65-F5344CB8AC3E}">
        <p14:creationId xmlns:p14="http://schemas.microsoft.com/office/powerpoint/2010/main" val="161858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56455792"/>
              </p:ext>
            </p:extLst>
          </p:nvPr>
        </p:nvGraphicFramePr>
        <p:xfrm>
          <a:off x="1674702" y="1341301"/>
          <a:ext cx="88392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92B00EE-D17A-437B-A466-4517E7AD0309}"/>
              </a:ext>
            </a:extLst>
          </p:cNvPr>
          <p:cNvSpPr txBox="1"/>
          <p:nvPr/>
        </p:nvSpPr>
        <p:spPr>
          <a:xfrm>
            <a:off x="305416" y="192591"/>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Main Focus as Officials</a:t>
            </a:r>
          </a:p>
        </p:txBody>
      </p:sp>
    </p:spTree>
    <p:custDataLst>
      <p:tags r:id="rId1"/>
    </p:custDataLst>
    <p:extLst>
      <p:ext uri="{BB962C8B-B14F-4D97-AF65-F5344CB8AC3E}">
        <p14:creationId xmlns:p14="http://schemas.microsoft.com/office/powerpoint/2010/main" val="325703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060745-758E-3144-8C53-D2D4FBDDB223}"/>
              </a:ext>
            </a:extLst>
          </p:cNvPr>
          <p:cNvSpPr txBox="1"/>
          <p:nvPr/>
        </p:nvSpPr>
        <p:spPr>
          <a:xfrm>
            <a:off x="519130" y="1642574"/>
            <a:ext cx="6959603" cy="3567002"/>
          </a:xfrm>
          <a:prstGeom prst="rect">
            <a:avLst/>
          </a:prstGeom>
          <a:noFill/>
        </p:spPr>
        <p:txBody>
          <a:bodyPr wrap="square" rtlCol="0" anchor="t">
            <a:spAutoFit/>
          </a:bodyPr>
          <a:lstStyle/>
          <a:p>
            <a:pPr marL="457189" indent="-457189" defTabSz="1219170">
              <a:lnSpc>
                <a:spcPts val="3040"/>
              </a:lnSpc>
              <a:buClr>
                <a:srgbClr val="D04040"/>
              </a:buClr>
              <a:buFont typeface="Wingdings"/>
              <a:buChar char="ü"/>
            </a:pPr>
            <a:r>
              <a:rPr lang="en-US" sz="3200" b="1" dirty="0">
                <a:solidFill>
                  <a:prstClr val="black"/>
                </a:solidFill>
                <a:latin typeface="Montserrat" panose="02000505000000020004" pitchFamily="2" charset="0"/>
                <a:ea typeface="Baskerville" panose="02020502070401020303" pitchFamily="18" charset="0"/>
              </a:rPr>
              <a:t>USL  Membership</a:t>
            </a:r>
            <a:endParaRPr lang="en-US" sz="3200" dirty="0">
              <a:solidFill>
                <a:prstClr val="black"/>
              </a:solidFill>
              <a:latin typeface="Montserrat" panose="02000505000000020004" pitchFamily="2" charset="0"/>
            </a:endParaRPr>
          </a:p>
          <a:p>
            <a:pPr marL="457189" indent="-457189" defTabSz="1219170">
              <a:lnSpc>
                <a:spcPts val="3040"/>
              </a:lnSpc>
              <a:buClr>
                <a:srgbClr val="D04040"/>
              </a:buClr>
              <a:buFont typeface="Wingdings"/>
              <a:buChar char="ü"/>
            </a:pPr>
            <a:endParaRPr lang="en-US" sz="3200" b="1" dirty="0">
              <a:solidFill>
                <a:prstClr val="black"/>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prstClr val="black"/>
                </a:solidFill>
                <a:latin typeface="Montserrat" panose="02000505000000020004" pitchFamily="2" charset="0"/>
                <a:ea typeface="Baskerville" panose="02020502070401020303" pitchFamily="18" charset="0"/>
              </a:rPr>
              <a:t>Annual Rules Exam</a:t>
            </a:r>
          </a:p>
          <a:p>
            <a:pPr marL="457189" indent="-457189" defTabSz="1219170">
              <a:lnSpc>
                <a:spcPts val="3040"/>
              </a:lnSpc>
              <a:buClr>
                <a:srgbClr val="D04040"/>
              </a:buClr>
              <a:buFont typeface="Wingdings"/>
              <a:buChar char="ü"/>
            </a:pPr>
            <a:endParaRPr lang="en-US" sz="3200" b="1" dirty="0">
              <a:solidFill>
                <a:prstClr val="black"/>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prstClr val="black"/>
                </a:solidFill>
                <a:latin typeface="Montserrat" panose="02000505000000020004" pitchFamily="2" charset="0"/>
                <a:ea typeface="Baskerville" panose="02020502070401020303" pitchFamily="18" charset="0"/>
              </a:rPr>
              <a:t>Annual Professional Development</a:t>
            </a:r>
          </a:p>
          <a:p>
            <a:pPr marL="457189" indent="-457189" defTabSz="1219170">
              <a:lnSpc>
                <a:spcPts val="3040"/>
              </a:lnSpc>
              <a:buClr>
                <a:srgbClr val="D04040"/>
              </a:buClr>
              <a:buFont typeface="Wingdings"/>
              <a:buChar char="ü"/>
            </a:pPr>
            <a:endParaRPr lang="en-US" sz="3200" b="1" dirty="0">
              <a:solidFill>
                <a:prstClr val="black"/>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prstClr val="black"/>
                </a:solidFill>
                <a:latin typeface="Montserrat" panose="02000505000000020004" pitchFamily="2" charset="0"/>
                <a:ea typeface="Baskerville" panose="02020502070401020303" pitchFamily="18" charset="0"/>
              </a:rPr>
              <a:t>Rules Online Course</a:t>
            </a:r>
          </a:p>
          <a:p>
            <a:pPr marL="457189" indent="-457189" defTabSz="1219170">
              <a:lnSpc>
                <a:spcPts val="3040"/>
              </a:lnSpc>
              <a:buClr>
                <a:srgbClr val="D04040"/>
              </a:buClr>
              <a:buFont typeface="Wingdings"/>
              <a:buChar char="ü"/>
            </a:pPr>
            <a:endParaRPr lang="en-US" sz="3200" b="1" dirty="0">
              <a:solidFill>
                <a:prstClr val="black"/>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prstClr val="black"/>
                </a:solidFill>
                <a:latin typeface="Montserrat" panose="02000505000000020004" pitchFamily="2" charset="0"/>
                <a:ea typeface="Baskerville" panose="02020502070401020303" pitchFamily="18" charset="0"/>
              </a:rPr>
              <a:t>On-Field Evaluation</a:t>
            </a:r>
          </a:p>
        </p:txBody>
      </p:sp>
      <p:sp>
        <p:nvSpPr>
          <p:cNvPr id="26" name="Right Brace 25">
            <a:extLst>
              <a:ext uri="{FF2B5EF4-FFF2-40B4-BE49-F238E27FC236}">
                <a16:creationId xmlns:a16="http://schemas.microsoft.com/office/drawing/2014/main" id="{7FDF238D-AED6-9A46-B23E-BE911B53AA5F}"/>
              </a:ext>
            </a:extLst>
          </p:cNvPr>
          <p:cNvSpPr/>
          <p:nvPr/>
        </p:nvSpPr>
        <p:spPr>
          <a:xfrm>
            <a:off x="6622201" y="1287924"/>
            <a:ext cx="1237833" cy="4282153"/>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27" name="TextBox 26">
            <a:extLst>
              <a:ext uri="{FF2B5EF4-FFF2-40B4-BE49-F238E27FC236}">
                <a16:creationId xmlns:a16="http://schemas.microsoft.com/office/drawing/2014/main" id="{5A9CC614-2207-114F-8BA7-7316BD77268E}"/>
              </a:ext>
            </a:extLst>
          </p:cNvPr>
          <p:cNvSpPr txBox="1"/>
          <p:nvPr/>
        </p:nvSpPr>
        <p:spPr>
          <a:xfrm>
            <a:off x="7213600" y="5047711"/>
            <a:ext cx="4673600" cy="748988"/>
          </a:xfrm>
          <a:prstGeom prst="rect">
            <a:avLst/>
          </a:prstGeom>
          <a:noFill/>
        </p:spPr>
        <p:txBody>
          <a:bodyPr wrap="square" rtlCol="0">
            <a:spAutoFit/>
          </a:bodyPr>
          <a:lstStyle/>
          <a:p>
            <a:pPr algn="ctr" defTabSz="1219170"/>
            <a:r>
              <a:rPr lang="en-US" sz="4267" dirty="0">
                <a:solidFill>
                  <a:prstClr val="black"/>
                </a:solidFill>
                <a:latin typeface="Calibri"/>
              </a:rPr>
              <a:t>Certified Official</a:t>
            </a:r>
          </a:p>
        </p:txBody>
      </p:sp>
      <p:sp>
        <p:nvSpPr>
          <p:cNvPr id="7" name="TextBox 6">
            <a:extLst>
              <a:ext uri="{FF2B5EF4-FFF2-40B4-BE49-F238E27FC236}">
                <a16:creationId xmlns:a16="http://schemas.microsoft.com/office/drawing/2014/main" id="{C81ACFF6-6ED8-499E-A5DA-6B9D4A955003}"/>
              </a:ext>
            </a:extLst>
          </p:cNvPr>
          <p:cNvSpPr txBox="1"/>
          <p:nvPr/>
        </p:nvSpPr>
        <p:spPr>
          <a:xfrm>
            <a:off x="183362" y="138625"/>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Pathway to Certification</a:t>
            </a:r>
          </a:p>
        </p:txBody>
      </p:sp>
      <p:pic>
        <p:nvPicPr>
          <p:cNvPr id="4" name="Picture 3" descr="Logo&#10;&#10;Description automatically generated">
            <a:extLst>
              <a:ext uri="{FF2B5EF4-FFF2-40B4-BE49-F238E27FC236}">
                <a16:creationId xmlns:a16="http://schemas.microsoft.com/office/drawing/2014/main" id="{55A6BB5E-CB89-4F70-A914-3A04A99E11A5}"/>
              </a:ext>
            </a:extLst>
          </p:cNvPr>
          <p:cNvPicPr>
            <a:picLocks noChangeAspect="1"/>
          </p:cNvPicPr>
          <p:nvPr/>
        </p:nvPicPr>
        <p:blipFill>
          <a:blip r:embed="rId4"/>
          <a:stretch>
            <a:fillRect/>
          </a:stretch>
        </p:blipFill>
        <p:spPr>
          <a:xfrm>
            <a:off x="8451433" y="1287924"/>
            <a:ext cx="2428562" cy="3781402"/>
          </a:xfrm>
          <a:prstGeom prst="rect">
            <a:avLst/>
          </a:prstGeom>
        </p:spPr>
      </p:pic>
      <p:sp>
        <p:nvSpPr>
          <p:cNvPr id="2" name="Rectangle 1">
            <a:extLst>
              <a:ext uri="{FF2B5EF4-FFF2-40B4-BE49-F238E27FC236}">
                <a16:creationId xmlns:a16="http://schemas.microsoft.com/office/drawing/2014/main" id="{303F5731-C2E8-468B-99D4-A676B970D8C5}"/>
              </a:ext>
            </a:extLst>
          </p:cNvPr>
          <p:cNvSpPr/>
          <p:nvPr/>
        </p:nvSpPr>
        <p:spPr>
          <a:xfrm>
            <a:off x="9775370" y="5793711"/>
            <a:ext cx="2118527" cy="9127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USAL Certification Checklist</a:t>
            </a:r>
            <a:endParaRPr lang="en-US">
              <a:solidFill>
                <a:schemeClr val="tx1"/>
              </a:solidFill>
              <a:cs typeface="Calibri"/>
            </a:endParaRPr>
          </a:p>
        </p:txBody>
      </p:sp>
    </p:spTree>
    <p:custDataLst>
      <p:tags r:id="rId1"/>
    </p:custDataLst>
    <p:extLst>
      <p:ext uri="{BB962C8B-B14F-4D97-AF65-F5344CB8AC3E}">
        <p14:creationId xmlns:p14="http://schemas.microsoft.com/office/powerpoint/2010/main" val="91842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941583626"/>
              </p:ext>
            </p:extLst>
          </p:nvPr>
        </p:nvGraphicFramePr>
        <p:xfrm>
          <a:off x="613144" y="1762543"/>
          <a:ext cx="109728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FF5D654-351C-4023-9B4E-7971CED5C07A}"/>
              </a:ext>
            </a:extLst>
          </p:cNvPr>
          <p:cNvSpPr txBox="1"/>
          <p:nvPr/>
        </p:nvSpPr>
        <p:spPr>
          <a:xfrm>
            <a:off x="355857" y="236930"/>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Competency Levels</a:t>
            </a:r>
          </a:p>
        </p:txBody>
      </p:sp>
      <p:sp>
        <p:nvSpPr>
          <p:cNvPr id="6" name="TextBox 5">
            <a:extLst>
              <a:ext uri="{FF2B5EF4-FFF2-40B4-BE49-F238E27FC236}">
                <a16:creationId xmlns:a16="http://schemas.microsoft.com/office/drawing/2014/main" id="{44D2D801-EDBF-44C9-A55B-7E7235C8FB1A}"/>
              </a:ext>
            </a:extLst>
          </p:cNvPr>
          <p:cNvSpPr txBox="1"/>
          <p:nvPr/>
        </p:nvSpPr>
        <p:spPr>
          <a:xfrm>
            <a:off x="2080384" y="1175394"/>
            <a:ext cx="8030308" cy="430887"/>
          </a:xfrm>
          <a:prstGeom prst="rect">
            <a:avLst/>
          </a:prstGeom>
          <a:noFill/>
        </p:spPr>
        <p:txBody>
          <a:bodyPr wrap="square" lIns="91440" tIns="45720" rIns="91440" bIns="45720" rtlCol="0" anchor="t">
            <a:spAutoFit/>
          </a:bodyPr>
          <a:lstStyle/>
          <a:p>
            <a:pPr algn="ctr"/>
            <a:r>
              <a:rPr lang="en-US" sz="2200" b="0" i="0" spc="100" baseline="0" dirty="0">
                <a:latin typeface="Obvia Wide Medium"/>
                <a:cs typeface="Obvia Wide Medium"/>
              </a:rPr>
              <a:t>Based on Skill Set and Experience</a:t>
            </a:r>
            <a:endParaRPr lang="en-US">
              <a:latin typeface="Obvia Wide Medium"/>
              <a:cs typeface="Obvia Wide Medium"/>
            </a:endParaRPr>
          </a:p>
        </p:txBody>
      </p:sp>
    </p:spTree>
    <p:custDataLst>
      <p:tags r:id="rId1"/>
    </p:custDataLst>
    <p:extLst>
      <p:ext uri="{BB962C8B-B14F-4D97-AF65-F5344CB8AC3E}">
        <p14:creationId xmlns:p14="http://schemas.microsoft.com/office/powerpoint/2010/main" val="362026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911726" y="3930515"/>
            <a:ext cx="3804895" cy="1073350"/>
          </a:xfrm>
          <a:prstGeom prst="roundRect">
            <a:avLst/>
          </a:prstGeom>
          <a:solidFill>
            <a:schemeClr val="tx2">
              <a:lumMod val="60000"/>
              <a:lumOff val="40000"/>
            </a:schemeClr>
          </a:solidFill>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r>
              <a:rPr lang="en-US" sz="2667" b="1">
                <a:solidFill>
                  <a:prstClr val="white"/>
                </a:solidFill>
                <a:latin typeface="Calibri"/>
              </a:rPr>
              <a:t>Level 1 Certification</a:t>
            </a:r>
          </a:p>
        </p:txBody>
      </p:sp>
      <p:sp>
        <p:nvSpPr>
          <p:cNvPr id="45" name="Rounded Rectangle 44"/>
          <p:cNvSpPr/>
          <p:nvPr/>
        </p:nvSpPr>
        <p:spPr>
          <a:xfrm>
            <a:off x="967873" y="1369024"/>
            <a:ext cx="3764790" cy="1081371"/>
          </a:xfrm>
          <a:prstGeom prst="roundRect">
            <a:avLst/>
          </a:prstGeom>
          <a:solidFill>
            <a:schemeClr val="accent1">
              <a:lumMod val="50000"/>
            </a:schemeClr>
          </a:solidFill>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rtlCol="0" anchor="ctr"/>
          <a:lstStyle/>
          <a:p>
            <a:pPr algn="ctr" defTabSz="1219170"/>
            <a:r>
              <a:rPr lang="en-US" sz="2667" b="1">
                <a:solidFill>
                  <a:prstClr val="white"/>
                </a:solidFill>
                <a:latin typeface="Calibri"/>
              </a:rPr>
              <a:t>Level 3 Certification</a:t>
            </a:r>
          </a:p>
        </p:txBody>
      </p:sp>
      <p:sp>
        <p:nvSpPr>
          <p:cNvPr id="11" name="Rounded Rectangle 10">
            <a:extLst>
              <a:ext uri="{FF2B5EF4-FFF2-40B4-BE49-F238E27FC236}">
                <a16:creationId xmlns:a16="http://schemas.microsoft.com/office/drawing/2014/main" id="{2FF4099C-57CC-BE45-B726-4F6F4DDF8D37}"/>
              </a:ext>
            </a:extLst>
          </p:cNvPr>
          <p:cNvSpPr/>
          <p:nvPr/>
        </p:nvSpPr>
        <p:spPr>
          <a:xfrm>
            <a:off x="929746" y="2632178"/>
            <a:ext cx="3764790" cy="1073352"/>
          </a:xfrm>
          <a:prstGeom prst="roundRect">
            <a:avLst/>
          </a:prstGeom>
          <a:solidFill>
            <a:schemeClr val="accent1">
              <a:lumMod val="75000"/>
            </a:schemeClr>
          </a:solidFill>
          <a:ln>
            <a:no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r>
              <a:rPr lang="en-US" sz="2667" b="1" dirty="0">
                <a:solidFill>
                  <a:prstClr val="white"/>
                </a:solidFill>
                <a:latin typeface="Calibri"/>
              </a:rPr>
              <a:t>Level 2 Certification</a:t>
            </a:r>
          </a:p>
        </p:txBody>
      </p:sp>
      <p:sp>
        <p:nvSpPr>
          <p:cNvPr id="12" name="Rounded Rectangle 11">
            <a:extLst>
              <a:ext uri="{FF2B5EF4-FFF2-40B4-BE49-F238E27FC236}">
                <a16:creationId xmlns:a16="http://schemas.microsoft.com/office/drawing/2014/main" id="{E90606A8-32DA-1F4A-8DF7-79462A590600}"/>
              </a:ext>
            </a:extLst>
          </p:cNvPr>
          <p:cNvSpPr/>
          <p:nvPr/>
        </p:nvSpPr>
        <p:spPr>
          <a:xfrm>
            <a:off x="951831" y="5227036"/>
            <a:ext cx="3724685" cy="1081373"/>
          </a:xfrm>
          <a:prstGeom prst="roundRect">
            <a:avLst/>
          </a:prstGeom>
          <a:solidFill>
            <a:schemeClr val="accent1">
              <a:lumMod val="60000"/>
              <a:lumOff val="40000"/>
              <a:alpha val="50000"/>
            </a:schemeClr>
          </a:solidFill>
          <a:ln>
            <a:no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prst="angle"/>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r>
              <a:rPr lang="en-US" sz="2667" b="1" dirty="0">
                <a:solidFill>
                  <a:prstClr val="white"/>
                </a:solidFill>
                <a:latin typeface="Calibri"/>
              </a:rPr>
              <a:t>Junior Certification</a:t>
            </a:r>
          </a:p>
          <a:p>
            <a:pPr algn="ctr" defTabSz="1219170"/>
            <a:r>
              <a:rPr lang="en-US" sz="2667" b="1" dirty="0">
                <a:solidFill>
                  <a:prstClr val="white"/>
                </a:solidFill>
                <a:latin typeface="Calibri"/>
              </a:rPr>
              <a:t>(Under 18)</a:t>
            </a:r>
          </a:p>
        </p:txBody>
      </p:sp>
      <p:sp>
        <p:nvSpPr>
          <p:cNvPr id="4" name="TextBox 3">
            <a:extLst>
              <a:ext uri="{FF2B5EF4-FFF2-40B4-BE49-F238E27FC236}">
                <a16:creationId xmlns:a16="http://schemas.microsoft.com/office/drawing/2014/main" id="{04ED8BFB-378B-2C4E-A505-FF2F48E6D0F8}"/>
              </a:ext>
            </a:extLst>
          </p:cNvPr>
          <p:cNvSpPr txBox="1"/>
          <p:nvPr/>
        </p:nvSpPr>
        <p:spPr>
          <a:xfrm>
            <a:off x="5600261" y="1147153"/>
            <a:ext cx="5645067" cy="5017527"/>
          </a:xfrm>
          <a:prstGeom prst="rect">
            <a:avLst/>
          </a:prstGeom>
          <a:noFill/>
        </p:spPr>
        <p:txBody>
          <a:bodyPr wrap="square" lIns="91440" tIns="45720" rIns="91440" bIns="45720" rtlCol="0" anchor="t">
            <a:spAutoFit/>
          </a:bodyPr>
          <a:lstStyle/>
          <a:p>
            <a:pPr algn="ctr" defTabSz="1219170"/>
            <a:r>
              <a:rPr lang="en-US" sz="2667" dirty="0">
                <a:solidFill>
                  <a:prstClr val="black"/>
                </a:solidFill>
                <a:latin typeface="Calibri"/>
              </a:rPr>
              <a:t>Where you begin your path is determined by your skill set. </a:t>
            </a:r>
          </a:p>
          <a:p>
            <a:pPr algn="ctr" defTabSz="1219170"/>
            <a:endParaRPr lang="en-US" sz="2667" dirty="0">
              <a:solidFill>
                <a:prstClr val="black"/>
              </a:solidFill>
              <a:latin typeface="Calibri"/>
            </a:endParaRPr>
          </a:p>
          <a:p>
            <a:pPr algn="ctr" defTabSz="1219170"/>
            <a:r>
              <a:rPr lang="en-US" sz="2650" dirty="0">
                <a:latin typeface="Calibri"/>
              </a:rPr>
              <a:t>If your skills align with a particular </a:t>
            </a:r>
            <a:r>
              <a:rPr lang="en-US" sz="2650" b="1" dirty="0">
                <a:latin typeface="Calibri"/>
              </a:rPr>
              <a:t>Level, </a:t>
            </a:r>
            <a:r>
              <a:rPr lang="en-US" sz="2650" dirty="0">
                <a:latin typeface="Calibri"/>
              </a:rPr>
              <a:t>you will start there. </a:t>
            </a:r>
          </a:p>
          <a:p>
            <a:pPr algn="ctr" defTabSz="1219170"/>
            <a:r>
              <a:rPr lang="en-US" sz="2650" dirty="0">
                <a:latin typeface="Calibri"/>
              </a:rPr>
              <a:t>(previous officiating experience or exposure to the game as a player or coach, for example, may allow you to begin at </a:t>
            </a:r>
            <a:r>
              <a:rPr lang="en-US" sz="2650" b="1" dirty="0">
                <a:latin typeface="Calibri"/>
              </a:rPr>
              <a:t>Level 2</a:t>
            </a:r>
            <a:r>
              <a:rPr lang="en-US" sz="2650" dirty="0">
                <a:latin typeface="Calibri"/>
              </a:rPr>
              <a:t>.)</a:t>
            </a:r>
            <a:endParaRPr lang="en-US" sz="2650">
              <a:latin typeface="Calibri"/>
              <a:cs typeface="Calibri"/>
            </a:endParaRPr>
          </a:p>
          <a:p>
            <a:pPr algn="ctr" defTabSz="1219170"/>
            <a:endParaRPr lang="en-US" sz="2667" dirty="0">
              <a:solidFill>
                <a:prstClr val="black"/>
              </a:solidFill>
              <a:latin typeface="Calibri"/>
            </a:endParaRPr>
          </a:p>
          <a:p>
            <a:pPr algn="ctr" defTabSz="1219170"/>
            <a:r>
              <a:rPr lang="en-US" sz="2667" dirty="0">
                <a:solidFill>
                  <a:prstClr val="black"/>
                </a:solidFill>
                <a:latin typeface="Calibri"/>
              </a:rPr>
              <a:t>Officials do not have to pass through each level on the “way up.”</a:t>
            </a:r>
          </a:p>
        </p:txBody>
      </p:sp>
      <p:sp>
        <p:nvSpPr>
          <p:cNvPr id="8" name="TextBox 7">
            <a:extLst>
              <a:ext uri="{FF2B5EF4-FFF2-40B4-BE49-F238E27FC236}">
                <a16:creationId xmlns:a16="http://schemas.microsoft.com/office/drawing/2014/main" id="{568336D5-6385-4635-9717-A1F369F16DCA}"/>
              </a:ext>
            </a:extLst>
          </p:cNvPr>
          <p:cNvSpPr txBox="1"/>
          <p:nvPr/>
        </p:nvSpPr>
        <p:spPr>
          <a:xfrm>
            <a:off x="194503" y="119877"/>
            <a:ext cx="840387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Officials’ Certification Path</a:t>
            </a:r>
          </a:p>
        </p:txBody>
      </p:sp>
    </p:spTree>
    <p:custDataLst>
      <p:tags r:id="rId1"/>
    </p:custDataLst>
    <p:extLst>
      <p:ext uri="{BB962C8B-B14F-4D97-AF65-F5344CB8AC3E}">
        <p14:creationId xmlns:p14="http://schemas.microsoft.com/office/powerpoint/2010/main" val="1995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000"/>
                                        <p:tgtEl>
                                          <p:spTgt spid="4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1ACFF6-6ED8-499E-A5DA-6B9D4A955003}"/>
              </a:ext>
            </a:extLst>
          </p:cNvPr>
          <p:cNvSpPr txBox="1"/>
          <p:nvPr/>
        </p:nvSpPr>
        <p:spPr>
          <a:xfrm>
            <a:off x="193065" y="218836"/>
            <a:ext cx="849600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Key Benefits for Certified Officials</a:t>
            </a:r>
          </a:p>
        </p:txBody>
      </p:sp>
      <p:pic>
        <p:nvPicPr>
          <p:cNvPr id="4" name="Picture 3" descr="Logo&#10;&#10;Description automatically generated">
            <a:extLst>
              <a:ext uri="{FF2B5EF4-FFF2-40B4-BE49-F238E27FC236}">
                <a16:creationId xmlns:a16="http://schemas.microsoft.com/office/drawing/2014/main" id="{55A6BB5E-CB89-4F70-A914-3A04A99E11A5}"/>
              </a:ext>
            </a:extLst>
          </p:cNvPr>
          <p:cNvPicPr>
            <a:picLocks noChangeAspect="1"/>
          </p:cNvPicPr>
          <p:nvPr/>
        </p:nvPicPr>
        <p:blipFill>
          <a:blip r:embed="rId4"/>
          <a:stretch>
            <a:fillRect/>
          </a:stretch>
        </p:blipFill>
        <p:spPr>
          <a:xfrm>
            <a:off x="9123076" y="1654604"/>
            <a:ext cx="2279779" cy="3554739"/>
          </a:xfrm>
          <a:prstGeom prst="rect">
            <a:avLst/>
          </a:prstGeom>
        </p:spPr>
      </p:pic>
      <p:sp>
        <p:nvSpPr>
          <p:cNvPr id="2" name="TextBox 1">
            <a:extLst>
              <a:ext uri="{FF2B5EF4-FFF2-40B4-BE49-F238E27FC236}">
                <a16:creationId xmlns:a16="http://schemas.microsoft.com/office/drawing/2014/main" id="{E08BF575-F1CF-471F-A49D-0E6D37DEAC92}"/>
              </a:ext>
            </a:extLst>
          </p:cNvPr>
          <p:cNvSpPr txBox="1"/>
          <p:nvPr/>
        </p:nvSpPr>
        <p:spPr>
          <a:xfrm>
            <a:off x="826168" y="1467852"/>
            <a:ext cx="7860631" cy="4355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40"/>
              </a:lnSpc>
            </a:pPr>
            <a:r>
              <a:rPr lang="en-US" sz="2800" b="1" dirty="0">
                <a:ea typeface="+mn-lt"/>
                <a:cs typeface="+mn-lt"/>
              </a:rPr>
              <a:t>Secondary Accident Coverage</a:t>
            </a:r>
          </a:p>
          <a:p>
            <a:pPr>
              <a:lnSpc>
                <a:spcPts val="3040"/>
              </a:lnSpc>
            </a:pPr>
            <a:r>
              <a:rPr lang="en-US" sz="2400" dirty="0">
                <a:ea typeface="+mn-lt"/>
                <a:cs typeface="+mn-lt"/>
              </a:rPr>
              <a:t>Certified: $500 Deductible Non-certified $1,000 Deductible</a:t>
            </a:r>
          </a:p>
          <a:p>
            <a:pPr>
              <a:lnSpc>
                <a:spcPts val="3040"/>
              </a:lnSpc>
            </a:pPr>
            <a:endParaRPr lang="en-US" sz="2800" b="1" dirty="0">
              <a:ea typeface="+mn-lt"/>
              <a:cs typeface="+mn-lt"/>
            </a:endParaRPr>
          </a:p>
          <a:p>
            <a:pPr>
              <a:lnSpc>
                <a:spcPts val="3040"/>
              </a:lnSpc>
            </a:pPr>
            <a:r>
              <a:rPr lang="en-US" sz="2800" b="1" dirty="0">
                <a:ea typeface="+mn-lt"/>
                <a:cs typeface="+mn-lt"/>
              </a:rPr>
              <a:t>Game Fee Reimbursement</a:t>
            </a:r>
            <a:endParaRPr lang="en-US" sz="2800" dirty="0">
              <a:ea typeface="+mn-lt"/>
              <a:cs typeface="+mn-lt"/>
            </a:endParaRPr>
          </a:p>
          <a:p>
            <a:pPr>
              <a:lnSpc>
                <a:spcPts val="3040"/>
              </a:lnSpc>
            </a:pPr>
            <a:r>
              <a:rPr lang="en-US" sz="2400" dirty="0">
                <a:ea typeface="+mn-lt"/>
                <a:cs typeface="+mn-lt"/>
              </a:rPr>
              <a:t>Certified: $7,500 limit Non-certified: $5,000 limit</a:t>
            </a:r>
          </a:p>
          <a:p>
            <a:pPr>
              <a:lnSpc>
                <a:spcPts val="3040"/>
              </a:lnSpc>
            </a:pPr>
            <a:endParaRPr lang="en-US" sz="2400" dirty="0">
              <a:ea typeface="+mn-lt"/>
              <a:cs typeface="+mn-lt"/>
            </a:endParaRPr>
          </a:p>
          <a:p>
            <a:pPr>
              <a:lnSpc>
                <a:spcPts val="3040"/>
              </a:lnSpc>
            </a:pPr>
            <a:r>
              <a:rPr lang="en-US" sz="2800" b="1" dirty="0">
                <a:ea typeface="+mn-lt"/>
                <a:cs typeface="+mn-lt"/>
              </a:rPr>
              <a:t>Directors and Officers Liability</a:t>
            </a:r>
            <a:endParaRPr lang="en-US" sz="2800" dirty="0">
              <a:ea typeface="+mn-lt"/>
              <a:cs typeface="+mn-lt"/>
            </a:endParaRPr>
          </a:p>
          <a:p>
            <a:pPr>
              <a:lnSpc>
                <a:spcPts val="3040"/>
              </a:lnSpc>
            </a:pPr>
            <a:r>
              <a:rPr lang="en-US" sz="2400" dirty="0">
                <a:ea typeface="+mn-lt"/>
                <a:cs typeface="+mn-lt"/>
              </a:rPr>
              <a:t>Certified Officials only</a:t>
            </a:r>
          </a:p>
          <a:p>
            <a:pPr>
              <a:lnSpc>
                <a:spcPts val="3040"/>
              </a:lnSpc>
            </a:pPr>
            <a:endParaRPr lang="en-US" sz="2400" dirty="0">
              <a:cs typeface="Calibri" panose="020F0502020204030204"/>
            </a:endParaRPr>
          </a:p>
          <a:p>
            <a:r>
              <a:rPr lang="en-US" sz="2800" b="1" dirty="0">
                <a:ea typeface="+mn-lt"/>
                <a:cs typeface="+mn-lt"/>
              </a:rPr>
              <a:t>Employment practices Liability</a:t>
            </a:r>
            <a:r>
              <a:rPr lang="en-US" sz="2400" b="1" dirty="0">
                <a:ea typeface="+mn-lt"/>
                <a:cs typeface="+mn-lt"/>
              </a:rPr>
              <a:t> </a:t>
            </a:r>
          </a:p>
          <a:p>
            <a:r>
              <a:rPr lang="en-US" sz="2400" dirty="0">
                <a:ea typeface="+mn-lt"/>
                <a:cs typeface="+mn-lt"/>
              </a:rPr>
              <a:t>Covers discrimination, eligibility, harassment type claims</a:t>
            </a:r>
            <a:endParaRPr lang="en-US" dirty="0"/>
          </a:p>
        </p:txBody>
      </p:sp>
    </p:spTree>
    <p:custDataLst>
      <p:tags r:id="rId1"/>
    </p:custDataLst>
    <p:extLst>
      <p:ext uri="{BB962C8B-B14F-4D97-AF65-F5344CB8AC3E}">
        <p14:creationId xmlns:p14="http://schemas.microsoft.com/office/powerpoint/2010/main" val="286052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F481C61-16B4-DB45-8662-E4C9B7040579}"/>
              </a:ext>
            </a:extLst>
          </p:cNvPr>
          <p:cNvGraphicFramePr/>
          <p:nvPr>
            <p:extLst>
              <p:ext uri="{D42A27DB-BD31-4B8C-83A1-F6EECF244321}">
                <p14:modId xmlns:p14="http://schemas.microsoft.com/office/powerpoint/2010/main" val="888015421"/>
              </p:ext>
            </p:extLst>
          </p:nvPr>
        </p:nvGraphicFramePr>
        <p:xfrm>
          <a:off x="1828800" y="831721"/>
          <a:ext cx="87376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6C0C0A6D-4B01-EC4C-9A74-889BAD680737}"/>
              </a:ext>
            </a:extLst>
          </p:cNvPr>
          <p:cNvSpPr txBox="1"/>
          <p:nvPr/>
        </p:nvSpPr>
        <p:spPr>
          <a:xfrm>
            <a:off x="135795" y="1476509"/>
            <a:ext cx="3454400" cy="954300"/>
          </a:xfrm>
          <a:prstGeom prst="rect">
            <a:avLst/>
          </a:prstGeom>
          <a:solidFill>
            <a:schemeClr val="accent1">
              <a:lumMod val="20000"/>
              <a:lumOff val="8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Shows respect for all in game</a:t>
            </a:r>
          </a:p>
          <a:p>
            <a:pPr marL="380990" indent="-380990" defTabSz="1219170">
              <a:buFont typeface="Arial" panose="020B0604020202020204" pitchFamily="34" charset="0"/>
              <a:buChar char="•"/>
            </a:pPr>
            <a:r>
              <a:rPr lang="en-US" sz="1867" dirty="0">
                <a:solidFill>
                  <a:prstClr val="black"/>
                </a:solidFill>
                <a:latin typeface="Calibri"/>
              </a:rPr>
              <a:t>Composed demeanor</a:t>
            </a:r>
          </a:p>
          <a:p>
            <a:pPr marL="380990" indent="-380990" defTabSz="1219170">
              <a:buFont typeface="Arial" panose="020B0604020202020204" pitchFamily="34" charset="0"/>
              <a:buChar char="•"/>
            </a:pPr>
            <a:r>
              <a:rPr lang="en-US" sz="1867" dirty="0">
                <a:solidFill>
                  <a:prstClr val="black"/>
                </a:solidFill>
                <a:latin typeface="Calibri"/>
              </a:rPr>
              <a:t>Receptive to feedback</a:t>
            </a:r>
          </a:p>
        </p:txBody>
      </p:sp>
      <p:sp>
        <p:nvSpPr>
          <p:cNvPr id="8" name="TextBox 7">
            <a:extLst>
              <a:ext uri="{FF2B5EF4-FFF2-40B4-BE49-F238E27FC236}">
                <a16:creationId xmlns:a16="http://schemas.microsoft.com/office/drawing/2014/main" id="{0E151DC0-8523-8043-8B57-816938A679EB}"/>
              </a:ext>
            </a:extLst>
          </p:cNvPr>
          <p:cNvSpPr txBox="1"/>
          <p:nvPr/>
        </p:nvSpPr>
        <p:spPr>
          <a:xfrm>
            <a:off x="8737600" y="1315310"/>
            <a:ext cx="3251200" cy="954300"/>
          </a:xfrm>
          <a:prstGeom prst="rect">
            <a:avLst/>
          </a:prstGeom>
          <a:solidFill>
            <a:schemeClr val="accent1">
              <a:lumMod val="40000"/>
              <a:lumOff val="60000"/>
            </a:schemeClr>
          </a:solidFill>
          <a:ln>
            <a:noFill/>
          </a:ln>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On time</a:t>
            </a:r>
          </a:p>
          <a:p>
            <a:pPr marL="380990" indent="-380990" defTabSz="1219170">
              <a:buFont typeface="Arial" panose="020B0604020202020204" pitchFamily="34" charset="0"/>
              <a:buChar char="•"/>
            </a:pPr>
            <a:r>
              <a:rPr lang="en-US" sz="1867" dirty="0">
                <a:solidFill>
                  <a:prstClr val="black"/>
                </a:solidFill>
                <a:latin typeface="Calibri"/>
              </a:rPr>
              <a:t>Proper uniform</a:t>
            </a:r>
          </a:p>
          <a:p>
            <a:pPr marL="380990" indent="-380990" defTabSz="1219170">
              <a:buFont typeface="Arial" panose="020B0604020202020204" pitchFamily="34" charset="0"/>
              <a:buChar char="•"/>
            </a:pPr>
            <a:r>
              <a:rPr lang="en-US" sz="1867" dirty="0">
                <a:solidFill>
                  <a:prstClr val="black"/>
                </a:solidFill>
                <a:latin typeface="Calibri"/>
              </a:rPr>
              <a:t>Avoids conflicts of interest</a:t>
            </a:r>
          </a:p>
        </p:txBody>
      </p:sp>
      <p:sp>
        <p:nvSpPr>
          <p:cNvPr id="9" name="TextBox 8">
            <a:extLst>
              <a:ext uri="{FF2B5EF4-FFF2-40B4-BE49-F238E27FC236}">
                <a16:creationId xmlns:a16="http://schemas.microsoft.com/office/drawing/2014/main" id="{84761E0F-C9E3-6D45-A43D-8C2AAB06D8C1}"/>
              </a:ext>
            </a:extLst>
          </p:cNvPr>
          <p:cNvSpPr txBox="1"/>
          <p:nvPr/>
        </p:nvSpPr>
        <p:spPr>
          <a:xfrm>
            <a:off x="8847574" y="4008656"/>
            <a:ext cx="3149600" cy="1241622"/>
          </a:xfrm>
          <a:prstGeom prst="rect">
            <a:avLst/>
          </a:prstGeom>
          <a:solidFill>
            <a:schemeClr val="accent1">
              <a:lumMod val="60000"/>
              <a:lumOff val="4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Keeps up with play</a:t>
            </a:r>
          </a:p>
          <a:p>
            <a:pPr marL="380990" indent="-380990" defTabSz="1219170">
              <a:buFont typeface="Arial" panose="020B0604020202020204" pitchFamily="34" charset="0"/>
              <a:buChar char="•"/>
            </a:pPr>
            <a:r>
              <a:rPr lang="en-US" sz="1867" dirty="0">
                <a:solidFill>
                  <a:prstClr val="black"/>
                </a:solidFill>
                <a:latin typeface="Calibri"/>
              </a:rPr>
              <a:t>Positions relative to ball</a:t>
            </a:r>
          </a:p>
          <a:p>
            <a:pPr marL="380990" indent="-380990" defTabSz="1219170">
              <a:buFont typeface="Arial" panose="020B0604020202020204" pitchFamily="34" charset="0"/>
              <a:buChar char="•"/>
            </a:pPr>
            <a:r>
              <a:rPr lang="en-US" sz="1867" dirty="0">
                <a:solidFill>
                  <a:prstClr val="black"/>
                </a:solidFill>
                <a:latin typeface="Calibri"/>
              </a:rPr>
              <a:t>Knows areas of responsibility</a:t>
            </a:r>
          </a:p>
        </p:txBody>
      </p:sp>
      <p:sp>
        <p:nvSpPr>
          <p:cNvPr id="10" name="TextBox 9">
            <a:extLst>
              <a:ext uri="{FF2B5EF4-FFF2-40B4-BE49-F238E27FC236}">
                <a16:creationId xmlns:a16="http://schemas.microsoft.com/office/drawing/2014/main" id="{3662AA8E-B3BE-AE42-AFB5-0DCBAD536AA6}"/>
              </a:ext>
            </a:extLst>
          </p:cNvPr>
          <p:cNvSpPr txBox="1"/>
          <p:nvPr/>
        </p:nvSpPr>
        <p:spPr>
          <a:xfrm>
            <a:off x="839907" y="5717261"/>
            <a:ext cx="3454400" cy="954300"/>
          </a:xfrm>
          <a:prstGeom prst="rect">
            <a:avLst/>
          </a:prstGeom>
          <a:solidFill>
            <a:schemeClr val="accent1">
              <a:lumMod val="75000"/>
            </a:schemeClr>
          </a:solidFill>
          <a:ln>
            <a:noFill/>
          </a:ln>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Calls major and minor fouls quickly</a:t>
            </a:r>
          </a:p>
          <a:p>
            <a:pPr marL="380990" indent="-380990" defTabSz="1219170">
              <a:buFont typeface="Arial" panose="020B0604020202020204" pitchFamily="34" charset="0"/>
              <a:buChar char="•"/>
            </a:pPr>
            <a:r>
              <a:rPr lang="en-US" sz="1867" dirty="0">
                <a:solidFill>
                  <a:prstClr val="black"/>
                </a:solidFill>
                <a:latin typeface="Calibri"/>
              </a:rPr>
              <a:t>Keeps game safe</a:t>
            </a:r>
          </a:p>
        </p:txBody>
      </p:sp>
      <p:sp>
        <p:nvSpPr>
          <p:cNvPr id="11" name="TextBox 10">
            <a:extLst>
              <a:ext uri="{FF2B5EF4-FFF2-40B4-BE49-F238E27FC236}">
                <a16:creationId xmlns:a16="http://schemas.microsoft.com/office/drawing/2014/main" id="{377A87AB-066F-E24B-86E3-AB20E9F8B5F9}"/>
              </a:ext>
            </a:extLst>
          </p:cNvPr>
          <p:cNvSpPr txBox="1"/>
          <p:nvPr/>
        </p:nvSpPr>
        <p:spPr>
          <a:xfrm>
            <a:off x="135795" y="3727321"/>
            <a:ext cx="3149600" cy="954300"/>
          </a:xfrm>
          <a:prstGeom prst="rect">
            <a:avLst/>
          </a:prstGeom>
          <a:solidFill>
            <a:schemeClr val="accent1">
              <a:lumMod val="60000"/>
              <a:lumOff val="4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Proper penalty administration/mechanics</a:t>
            </a:r>
          </a:p>
          <a:p>
            <a:pPr marL="380990" indent="-380990" defTabSz="1219170">
              <a:buFont typeface="Arial" panose="020B0604020202020204" pitchFamily="34" charset="0"/>
              <a:buChar char="•"/>
            </a:pPr>
            <a:r>
              <a:rPr lang="en-US" sz="1867" dirty="0">
                <a:solidFill>
                  <a:prstClr val="black"/>
                </a:solidFill>
                <a:latin typeface="Calibri"/>
              </a:rPr>
              <a:t>Clear, loud whistle</a:t>
            </a:r>
          </a:p>
        </p:txBody>
      </p:sp>
      <p:sp>
        <p:nvSpPr>
          <p:cNvPr id="12" name="TextBox 11">
            <a:extLst>
              <a:ext uri="{FF2B5EF4-FFF2-40B4-BE49-F238E27FC236}">
                <a16:creationId xmlns:a16="http://schemas.microsoft.com/office/drawing/2014/main" id="{72B4A631-9F48-4931-9B65-FC26E42785E9}"/>
              </a:ext>
            </a:extLst>
          </p:cNvPr>
          <p:cNvSpPr txBox="1"/>
          <p:nvPr/>
        </p:nvSpPr>
        <p:spPr>
          <a:xfrm>
            <a:off x="132014" y="94603"/>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FIVE CORE CONCEPTS</a:t>
            </a:r>
          </a:p>
        </p:txBody>
      </p:sp>
      <p:sp>
        <p:nvSpPr>
          <p:cNvPr id="31" name="Rectangle 30">
            <a:extLst>
              <a:ext uri="{FF2B5EF4-FFF2-40B4-BE49-F238E27FC236}">
                <a16:creationId xmlns:a16="http://schemas.microsoft.com/office/drawing/2014/main" id="{AC4104C4-95BC-4429-B6EB-77FD003FA834}"/>
              </a:ext>
            </a:extLst>
          </p:cNvPr>
          <p:cNvSpPr/>
          <p:nvPr/>
        </p:nvSpPr>
        <p:spPr>
          <a:xfrm>
            <a:off x="9976338" y="5659734"/>
            <a:ext cx="1967801" cy="10132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cs typeface="Calibri"/>
              </a:rPr>
              <a:t>DISCUSSION:</a:t>
            </a:r>
            <a:endParaRPr lang="en-US" dirty="0">
              <a:solidFill>
                <a:srgbClr val="FFFFFF"/>
              </a:solidFill>
              <a:cs typeface="Calibri"/>
            </a:endParaRPr>
          </a:p>
          <a:p>
            <a:pPr algn="ctr"/>
            <a:r>
              <a:rPr lang="en-US" dirty="0">
                <a:solidFill>
                  <a:srgbClr val="000000"/>
                </a:solidFill>
                <a:cs typeface="Calibri"/>
              </a:rPr>
              <a:t>LEVEL 1 Rating Form</a:t>
            </a:r>
            <a:endParaRPr lang="en-US">
              <a:cs typeface="Calibri"/>
            </a:endParaRPr>
          </a:p>
        </p:txBody>
      </p:sp>
    </p:spTree>
    <p:custDataLst>
      <p:tags r:id="rId1"/>
    </p:custDataLst>
    <p:extLst>
      <p:ext uri="{BB962C8B-B14F-4D97-AF65-F5344CB8AC3E}">
        <p14:creationId xmlns:p14="http://schemas.microsoft.com/office/powerpoint/2010/main" val="30334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7170502"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PROFESSIONALISM?</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Medium" panose="02000503040000020004" pitchFamily="2" charset="77"/>
              </a:rPr>
              <a:t>PRESENTATION TITLE HERE</a:t>
            </a:r>
          </a:p>
        </p:txBody>
      </p:sp>
      <p:pic>
        <p:nvPicPr>
          <p:cNvPr id="8" name="Picture 7" descr="A picture containing person, grass, outdoor, sport&#10;&#10;Description automatically generated">
            <a:extLst>
              <a:ext uri="{FF2B5EF4-FFF2-40B4-BE49-F238E27FC236}">
                <a16:creationId xmlns:a16="http://schemas.microsoft.com/office/drawing/2014/main" id="{F0F31CDD-C902-4E0E-859A-A83F8A7BC15D}"/>
              </a:ext>
            </a:extLst>
          </p:cNvPr>
          <p:cNvPicPr>
            <a:picLocks noChangeAspect="1"/>
          </p:cNvPicPr>
          <p:nvPr/>
        </p:nvPicPr>
        <p:blipFill rotWithShape="1">
          <a:blip r:embed="rId3"/>
          <a:srcRect l="42500" t="22481" r="13932"/>
          <a:stretch/>
        </p:blipFill>
        <p:spPr>
          <a:xfrm>
            <a:off x="243988" y="2877805"/>
            <a:ext cx="2197962" cy="3615069"/>
          </a:xfrm>
          <a:prstGeom prst="rect">
            <a:avLst/>
          </a:prstGeom>
        </p:spPr>
      </p:pic>
      <p:pic>
        <p:nvPicPr>
          <p:cNvPr id="10" name="Picture 9" descr="A picture containing person, outdoor, sport, athletic game&#10;&#10;Description automatically generated">
            <a:extLst>
              <a:ext uri="{FF2B5EF4-FFF2-40B4-BE49-F238E27FC236}">
                <a16:creationId xmlns:a16="http://schemas.microsoft.com/office/drawing/2014/main" id="{278E4E15-6D14-4408-BB7E-F8989946EB5F}"/>
              </a:ext>
            </a:extLst>
          </p:cNvPr>
          <p:cNvPicPr>
            <a:picLocks noChangeAspect="1"/>
          </p:cNvPicPr>
          <p:nvPr/>
        </p:nvPicPr>
        <p:blipFill rotWithShape="1">
          <a:blip r:embed="rId4"/>
          <a:srcRect l="15985" t="17054" r="11556"/>
          <a:stretch/>
        </p:blipFill>
        <p:spPr>
          <a:xfrm>
            <a:off x="2910464" y="1463672"/>
            <a:ext cx="3185536" cy="3221667"/>
          </a:xfrm>
          <a:prstGeom prst="rect">
            <a:avLst/>
          </a:prstGeom>
        </p:spPr>
      </p:pic>
      <p:pic>
        <p:nvPicPr>
          <p:cNvPr id="12" name="Picture 11" descr="A group of people playing lacrosse&#10;&#10;Description automatically generated with medium confidence">
            <a:extLst>
              <a:ext uri="{FF2B5EF4-FFF2-40B4-BE49-F238E27FC236}">
                <a16:creationId xmlns:a16="http://schemas.microsoft.com/office/drawing/2014/main" id="{CB3E1BE3-36A4-4029-953E-F32B7C189E92}"/>
              </a:ext>
            </a:extLst>
          </p:cNvPr>
          <p:cNvPicPr>
            <a:picLocks noChangeAspect="1"/>
          </p:cNvPicPr>
          <p:nvPr/>
        </p:nvPicPr>
        <p:blipFill rotWithShape="1">
          <a:blip r:embed="rId5"/>
          <a:srcRect r="70866"/>
          <a:stretch/>
        </p:blipFill>
        <p:spPr>
          <a:xfrm>
            <a:off x="6564513" y="2286001"/>
            <a:ext cx="1845839" cy="4283718"/>
          </a:xfrm>
          <a:prstGeom prst="rect">
            <a:avLst/>
          </a:prstGeom>
        </p:spPr>
      </p:pic>
      <p:pic>
        <p:nvPicPr>
          <p:cNvPr id="14" name="Picture 13" descr="A picture containing grass, tree, outdoor, person&#10;&#10;Description automatically generated">
            <a:extLst>
              <a:ext uri="{FF2B5EF4-FFF2-40B4-BE49-F238E27FC236}">
                <a16:creationId xmlns:a16="http://schemas.microsoft.com/office/drawing/2014/main" id="{6869FC76-A89C-4720-A40D-E45CF0AAC8A2}"/>
              </a:ext>
            </a:extLst>
          </p:cNvPr>
          <p:cNvPicPr>
            <a:picLocks noChangeAspect="1"/>
          </p:cNvPicPr>
          <p:nvPr/>
        </p:nvPicPr>
        <p:blipFill rotWithShape="1">
          <a:blip r:embed="rId6"/>
          <a:srcRect l="27778" t="21343" r="23858"/>
          <a:stretch/>
        </p:blipFill>
        <p:spPr>
          <a:xfrm>
            <a:off x="8831841" y="907160"/>
            <a:ext cx="3032932" cy="3564675"/>
          </a:xfrm>
          <a:prstGeom prst="rect">
            <a:avLst/>
          </a:prstGeom>
        </p:spPr>
      </p:pic>
    </p:spTree>
    <p:extLst>
      <p:ext uri="{BB962C8B-B14F-4D97-AF65-F5344CB8AC3E}">
        <p14:creationId xmlns:p14="http://schemas.microsoft.com/office/powerpoint/2010/main" val="25335089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http://schemas.microsoft.com/office/2006/documentManagement/types"/>
    <ds:schemaRef ds:uri="http://schemas.microsoft.com/office/2006/metadata/properties"/>
    <ds:schemaRef ds:uri="8f46db0a-04ac-46e3-8aaa-892ef8ad2091"/>
    <ds:schemaRef ds:uri="6643c7b2-30ca-43b3-a824-5d7210dc6fd2"/>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 ds:uri="e6105f75-be07-4151-adb6-13fd94c4650c"/>
    <ds:schemaRef ds:uri="91965e93-ae8c-442d-9ec4-149738af66dd"/>
    <ds:schemaRef ds:uri="c6218dcc-f06c-44ff-a9bf-2cb8a2baea82"/>
    <ds:schemaRef ds:uri="e388dfff-96bd-44b0-9abc-e874b4608d57"/>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0BA76305-D7E6-4DDF-B2D0-51FF6973818B}"/>
</file>

<file path=docProps/app.xml><?xml version="1.0" encoding="utf-8"?>
<Properties xmlns="http://schemas.openxmlformats.org/officeDocument/2006/extended-properties" xmlns:vt="http://schemas.openxmlformats.org/officeDocument/2006/docPropsVTypes">
  <Template>Office Theme</Template>
  <TotalTime>1191</TotalTime>
  <Words>1545</Words>
  <Application>Microsoft Office PowerPoint</Application>
  <PresentationFormat>Widescreen</PresentationFormat>
  <Paragraphs>159</Paragraphs>
  <Slides>16</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Alt Gothic Comp ATF</vt:lpstr>
      <vt:lpstr>Obvia</vt:lpstr>
      <vt:lpstr>Obvia Wide Medium</vt:lpstr>
      <vt:lpstr>Montserrat</vt:lpstr>
      <vt:lpstr>Calibri</vt:lpstr>
      <vt:lpstr>Alt Gothic Comp ATF Blk</vt:lpstr>
      <vt:lpstr>Wingdings</vt:lpstr>
      <vt:lpstr>Dharma Gothic M Bold</vt:lpstr>
      <vt:lpstr>Calibri Light</vt:lpstr>
      <vt:lpstr>Arial</vt:lpstr>
      <vt:lpstr>Acumin Pro Condensed</vt:lpstr>
      <vt:lpstr>Office Theme</vt:lpstr>
      <vt:lpstr>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Karen Blaine</cp:lastModifiedBy>
  <cp:revision>123</cp:revision>
  <dcterms:created xsi:type="dcterms:W3CDTF">2021-08-11T16:38:25Z</dcterms:created>
  <dcterms:modified xsi:type="dcterms:W3CDTF">2022-10-29T22:03:39Z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