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61" r:id="rId5"/>
  </p:sldMasterIdLst>
  <p:notesMasterIdLst>
    <p:notesMasterId r:id="rId38"/>
  </p:notesMasterIdLst>
  <p:handoutMasterIdLst>
    <p:handoutMasterId r:id="rId39"/>
  </p:handoutMasterIdLst>
  <p:sldIdLst>
    <p:sldId id="256" r:id="rId6"/>
    <p:sldId id="260" r:id="rId7"/>
    <p:sldId id="269" r:id="rId8"/>
    <p:sldId id="272" r:id="rId9"/>
    <p:sldId id="271" r:id="rId10"/>
    <p:sldId id="270" r:id="rId11"/>
    <p:sldId id="273" r:id="rId12"/>
    <p:sldId id="274" r:id="rId13"/>
    <p:sldId id="275" r:id="rId14"/>
    <p:sldId id="277" r:id="rId15"/>
    <p:sldId id="279" r:id="rId16"/>
    <p:sldId id="280" r:id="rId17"/>
    <p:sldId id="281" r:id="rId18"/>
    <p:sldId id="283" r:id="rId19"/>
    <p:sldId id="282" r:id="rId20"/>
    <p:sldId id="284" r:id="rId21"/>
    <p:sldId id="285" r:id="rId22"/>
    <p:sldId id="286" r:id="rId23"/>
    <p:sldId id="287" r:id="rId24"/>
    <p:sldId id="349" r:id="rId25"/>
    <p:sldId id="357" r:id="rId26"/>
    <p:sldId id="350" r:id="rId27"/>
    <p:sldId id="358" r:id="rId28"/>
    <p:sldId id="351" r:id="rId29"/>
    <p:sldId id="353" r:id="rId30"/>
    <p:sldId id="354" r:id="rId31"/>
    <p:sldId id="355" r:id="rId32"/>
    <p:sldId id="347" r:id="rId33"/>
    <p:sldId id="356" r:id="rId34"/>
    <p:sldId id="381" r:id="rId35"/>
    <p:sldId id="383" r:id="rId36"/>
    <p:sldId id="263" r:id="rId37"/>
  </p:sldIdLst>
  <p:sldSz cx="12192000" cy="6858000"/>
  <p:notesSz cx="6858000" cy="9144000"/>
  <p:embeddedFontLst>
    <p:embeddedFont>
      <p:font typeface="Acumin Pro" panose="020B0504020202020204" pitchFamily="34" charset="0"/>
      <p:regular r:id="rId40"/>
      <p:bold r:id="rId41"/>
      <p:italic r:id="rId42"/>
      <p:boldItalic r:id="rId43"/>
    </p:embeddedFont>
    <p:embeddedFont>
      <p:font typeface="Acumin Pro Condensed" panose="020B0506020202020204" pitchFamily="34" charset="0"/>
      <p:regular r:id="rId44"/>
      <p:bold r:id="rId45"/>
      <p:italic r:id="rId46"/>
      <p:boldItalic r:id="rId47"/>
    </p:embeddedFont>
    <p:embeddedFont>
      <p:font typeface="Alt Gothic Comp ATF" panose="020B0608040502040204" pitchFamily="34" charset="0"/>
      <p:regular r:id="rId48"/>
      <p:bold r:id="rId49"/>
    </p:embeddedFont>
    <p:embeddedFont>
      <p:font typeface="Alt Gothic Comp ATF Blk" panose="020B0604020202020204" charset="0"/>
      <p:bold r:id="rId50"/>
    </p:embeddedFont>
    <p:embeddedFont>
      <p:font typeface="Calibri" panose="020F0502020204030204" pitchFamily="34" charset="0"/>
      <p:regular r:id="rId51"/>
      <p:bold r:id="rId52"/>
      <p:italic r:id="rId53"/>
      <p:boldItalic r:id="rId54"/>
    </p:embeddedFont>
    <p:embeddedFont>
      <p:font typeface="Montserrat" panose="02000505000000020004" pitchFamily="2" charset="0"/>
      <p:regular r:id="rId55"/>
      <p:bold r:id="rId56"/>
      <p:italic r:id="rId57"/>
      <p:boldItalic r:id="rId58"/>
    </p:embeddedFont>
    <p:embeddedFont>
      <p:font typeface="Obvia" panose="02000506040000020004" pitchFamily="50" charset="0"/>
      <p:regular r:id="rId59"/>
      <p:bold r:id="rId60"/>
      <p:italic r:id="rId61"/>
      <p:boldItalic r:id="rId62"/>
    </p:embeddedFont>
    <p:embeddedFont>
      <p:font typeface="Obvia Wide Medium" panose="02000503040000020004"/>
      <p:regular r:id="rId63"/>
      <p:bold r:id="rId64"/>
    </p:embeddedFont>
    <p:embeddedFont>
      <p:font typeface="Tahoma" panose="020B0604030504040204" pitchFamily="34" charset="0"/>
      <p:regular r:id="rId65"/>
      <p:bold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712DB2-E66D-A215-B3E1-D61796C40956}" name="Joyner, Marty" initials="JM" userId="S::mjoyner@usalacrosse.com::28e4158c-eee9-43fa-a5d9-6a807ca7df2a" providerId="AD"/>
  <p188:author id="{0E5E2DF0-1E72-5B90-BB1D-D5A7EFC21954}" name="Marty Joyner" initials="MJ" userId="Marty Joyn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8102E"/>
    <a:srgbClr val="00205B"/>
    <a:srgbClr val="53565A"/>
    <a:srgbClr val="9799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0F0FB0-75A0-4DFE-A90A-84441C97D595}" v="2" dt="2022-12-01T18:44:24.4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451" autoAdjust="0"/>
    <p:restoredTop sz="54054" autoAdjust="0"/>
  </p:normalViewPr>
  <p:slideViewPr>
    <p:cSldViewPr snapToGrid="0" snapToObjects="1">
      <p:cViewPr varScale="1">
        <p:scale>
          <a:sx n="36" d="100"/>
          <a:sy n="36" d="100"/>
        </p:scale>
        <p:origin x="1480" y="36"/>
      </p:cViewPr>
      <p:guideLst/>
    </p:cSldViewPr>
  </p:slideViewPr>
  <p:notesTextViewPr>
    <p:cViewPr>
      <p:scale>
        <a:sx n="3" d="2"/>
        <a:sy n="3" d="2"/>
      </p:scale>
      <p:origin x="0" y="0"/>
    </p:cViewPr>
  </p:notesTextViewPr>
  <p:sorterViewPr>
    <p:cViewPr>
      <p:scale>
        <a:sx n="100" d="100"/>
        <a:sy n="100" d="100"/>
      </p:scale>
      <p:origin x="0" y="-9012"/>
    </p:cViewPr>
  </p:sorterViewPr>
  <p:notesViewPr>
    <p:cSldViewPr snapToGrid="0" snapToObjects="1">
      <p:cViewPr varScale="1">
        <p:scale>
          <a:sx n="87" d="100"/>
          <a:sy n="87" d="100"/>
        </p:scale>
        <p:origin x="3840"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font" Target="fonts/font3.fntdata"/><Relationship Id="rId47" Type="http://schemas.openxmlformats.org/officeDocument/2006/relationships/font" Target="fonts/font8.fntdata"/><Relationship Id="rId63" Type="http://schemas.openxmlformats.org/officeDocument/2006/relationships/font" Target="fonts/font24.fntdata"/><Relationship Id="rId6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66" Type="http://schemas.openxmlformats.org/officeDocument/2006/relationships/font" Target="fonts/font27.fntdata"/><Relationship Id="rId5" Type="http://schemas.openxmlformats.org/officeDocument/2006/relationships/slideMaster" Target="slideMasters/slideMaster2.xml"/><Relationship Id="rId61" Type="http://schemas.openxmlformats.org/officeDocument/2006/relationships/font" Target="fonts/font22.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font" Target="fonts/font25.fntdata"/><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font" Target="fonts/font12.fntdata"/><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46" Type="http://schemas.openxmlformats.org/officeDocument/2006/relationships/font" Target="fonts/font7.fntdata"/><Relationship Id="rId59" Type="http://schemas.openxmlformats.org/officeDocument/2006/relationships/font" Target="fonts/font20.fntdata"/><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font" Target="fonts/font23.fntdata"/><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font" Target="fonts/font26.fntdata"/><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handoutMaster" Target="handoutMasters/handoutMaster1.xml"/><Relationship Id="rId34" Type="http://schemas.openxmlformats.org/officeDocument/2006/relationships/slide" Target="slides/slide29.xml"/><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 Target="slides/slide2.xml"/><Relationship Id="rId7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yner, Marty" userId="28e4158c-eee9-43fa-a5d9-6a807ca7df2a" providerId="ADAL" clId="{9014169E-AED6-4E0D-9A2D-0AC1A500376D}"/>
    <pc:docChg chg="undo redo custSel addSld delSld modSld sldOrd modNotesMaster modHandout">
      <pc:chgData name="Joyner, Marty" userId="28e4158c-eee9-43fa-a5d9-6a807ca7df2a" providerId="ADAL" clId="{9014169E-AED6-4E0D-9A2D-0AC1A500376D}" dt="2022-10-26T13:04:09.793" v="10057" actId="1076"/>
      <pc:docMkLst>
        <pc:docMk/>
      </pc:docMkLst>
      <pc:sldChg chg="delSp modSp mod modNotesTx">
        <pc:chgData name="Joyner, Marty" userId="28e4158c-eee9-43fa-a5d9-6a807ca7df2a" providerId="ADAL" clId="{9014169E-AED6-4E0D-9A2D-0AC1A500376D}" dt="2022-10-26T13:04:09.793" v="10057" actId="1076"/>
        <pc:sldMkLst>
          <pc:docMk/>
          <pc:sldMk cId="3788717044" sldId="256"/>
        </pc:sldMkLst>
        <pc:spChg chg="mod topLvl">
          <ac:chgData name="Joyner, Marty" userId="28e4158c-eee9-43fa-a5d9-6a807ca7df2a" providerId="ADAL" clId="{9014169E-AED6-4E0D-9A2D-0AC1A500376D}" dt="2022-10-26T13:04:09.793" v="10057" actId="1076"/>
          <ac:spMkLst>
            <pc:docMk/>
            <pc:sldMk cId="3788717044" sldId="256"/>
            <ac:spMk id="5" creationId="{DC53F1F2-D375-0AE4-801D-1D42E2ED9971}"/>
          </ac:spMkLst>
        </pc:spChg>
        <pc:spChg chg="mod topLvl">
          <ac:chgData name="Joyner, Marty" userId="28e4158c-eee9-43fa-a5d9-6a807ca7df2a" providerId="ADAL" clId="{9014169E-AED6-4E0D-9A2D-0AC1A500376D}" dt="2022-10-26T13:04:05.572" v="10056" actId="1076"/>
          <ac:spMkLst>
            <pc:docMk/>
            <pc:sldMk cId="3788717044" sldId="256"/>
            <ac:spMk id="6" creationId="{91C81CA5-DE45-A5B6-E98A-C29F1BC2D1C8}"/>
          </ac:spMkLst>
        </pc:spChg>
        <pc:grpChg chg="del">
          <ac:chgData name="Joyner, Marty" userId="28e4158c-eee9-43fa-a5d9-6a807ca7df2a" providerId="ADAL" clId="{9014169E-AED6-4E0D-9A2D-0AC1A500376D}" dt="2022-10-16T22:44:41.929" v="9504" actId="165"/>
          <ac:grpSpMkLst>
            <pc:docMk/>
            <pc:sldMk cId="3788717044" sldId="256"/>
            <ac:grpSpMk id="4" creationId="{2DE960E0-A1B9-6AE2-08B7-259C8F3C3555}"/>
          </ac:grpSpMkLst>
        </pc:grpChg>
      </pc:sldChg>
      <pc:sldChg chg="addSp delSp modSp mod modNotesTx">
        <pc:chgData name="Joyner, Marty" userId="28e4158c-eee9-43fa-a5d9-6a807ca7df2a" providerId="ADAL" clId="{9014169E-AED6-4E0D-9A2D-0AC1A500376D}" dt="2022-10-19T22:11:19.983" v="9593" actId="1440"/>
        <pc:sldMkLst>
          <pc:docMk/>
          <pc:sldMk cId="2533508991" sldId="260"/>
        </pc:sldMkLst>
        <pc:spChg chg="mod">
          <ac:chgData name="Joyner, Marty" userId="28e4158c-eee9-43fa-a5d9-6a807ca7df2a" providerId="ADAL" clId="{9014169E-AED6-4E0D-9A2D-0AC1A500376D}" dt="2022-10-16T12:57:31.068" v="9502" actId="948"/>
          <ac:spMkLst>
            <pc:docMk/>
            <pc:sldMk cId="2533508991" sldId="260"/>
            <ac:spMk id="7" creationId="{889D7A41-8F64-42A1-9FC1-295F87E13206}"/>
          </ac:spMkLst>
        </pc:spChg>
        <pc:picChg chg="add del mod">
          <ac:chgData name="Joyner, Marty" userId="28e4158c-eee9-43fa-a5d9-6a807ca7df2a" providerId="ADAL" clId="{9014169E-AED6-4E0D-9A2D-0AC1A500376D}" dt="2022-10-19T22:11:19.983" v="9593" actId="1440"/>
          <ac:picMkLst>
            <pc:docMk/>
            <pc:sldMk cId="2533508991" sldId="260"/>
            <ac:picMk id="10" creationId="{7638B927-0EBF-428E-887E-58D0560AB6D8}"/>
          </ac:picMkLst>
        </pc:picChg>
      </pc:sldChg>
      <pc:sldChg chg="add del">
        <pc:chgData name="Joyner, Marty" userId="28e4158c-eee9-43fa-a5d9-6a807ca7df2a" providerId="ADAL" clId="{9014169E-AED6-4E0D-9A2D-0AC1A500376D}" dt="2022-10-16T12:46:21.124" v="9186"/>
        <pc:sldMkLst>
          <pc:docMk/>
          <pc:sldMk cId="1043299663" sldId="263"/>
        </pc:sldMkLst>
      </pc:sldChg>
      <pc:sldChg chg="addSp modSp mod modNotesTx">
        <pc:chgData name="Joyner, Marty" userId="28e4158c-eee9-43fa-a5d9-6a807ca7df2a" providerId="ADAL" clId="{9014169E-AED6-4E0D-9A2D-0AC1A500376D}" dt="2022-10-19T22:12:06.391" v="9621" actId="12"/>
        <pc:sldMkLst>
          <pc:docMk/>
          <pc:sldMk cId="2626309557" sldId="269"/>
        </pc:sldMkLst>
        <pc:spChg chg="mod">
          <ac:chgData name="Joyner, Marty" userId="28e4158c-eee9-43fa-a5d9-6a807ca7df2a" providerId="ADAL" clId="{9014169E-AED6-4E0D-9A2D-0AC1A500376D}" dt="2022-10-16T22:32:56.542" v="9503" actId="164"/>
          <ac:spMkLst>
            <pc:docMk/>
            <pc:sldMk cId="2626309557" sldId="269"/>
            <ac:spMk id="2" creationId="{73DF039D-B551-9E45-9365-37087C473DC7}"/>
          </ac:spMkLst>
        </pc:spChg>
        <pc:spChg chg="mod">
          <ac:chgData name="Joyner, Marty" userId="28e4158c-eee9-43fa-a5d9-6a807ca7df2a" providerId="ADAL" clId="{9014169E-AED6-4E0D-9A2D-0AC1A500376D}" dt="2022-10-16T12:57:17.629" v="9501" actId="948"/>
          <ac:spMkLst>
            <pc:docMk/>
            <pc:sldMk cId="2626309557" sldId="269"/>
            <ac:spMk id="7" creationId="{88BA8544-546B-465C-7265-FC6D1C422955}"/>
          </ac:spMkLst>
        </pc:spChg>
        <pc:spChg chg="mod">
          <ac:chgData name="Joyner, Marty" userId="28e4158c-eee9-43fa-a5d9-6a807ca7df2a" providerId="ADAL" clId="{9014169E-AED6-4E0D-9A2D-0AC1A500376D}" dt="2022-10-16T22:32:56.542" v="9503" actId="164"/>
          <ac:spMkLst>
            <pc:docMk/>
            <pc:sldMk cId="2626309557" sldId="269"/>
            <ac:spMk id="9" creationId="{F9E4F59D-B080-4F02-9E0C-B482B5343E57}"/>
          </ac:spMkLst>
        </pc:spChg>
        <pc:grpChg chg="add mod">
          <ac:chgData name="Joyner, Marty" userId="28e4158c-eee9-43fa-a5d9-6a807ca7df2a" providerId="ADAL" clId="{9014169E-AED6-4E0D-9A2D-0AC1A500376D}" dt="2022-10-16T22:32:56.542" v="9503" actId="164"/>
          <ac:grpSpMkLst>
            <pc:docMk/>
            <pc:sldMk cId="2626309557" sldId="269"/>
            <ac:grpSpMk id="3" creationId="{5EB2F9F7-6ADA-290F-CD73-A4AE130B98DA}"/>
          </ac:grpSpMkLst>
        </pc:grpChg>
        <pc:picChg chg="mod">
          <ac:chgData name="Joyner, Marty" userId="28e4158c-eee9-43fa-a5d9-6a807ca7df2a" providerId="ADAL" clId="{9014169E-AED6-4E0D-9A2D-0AC1A500376D}" dt="2022-10-13T15:32:42.616" v="4" actId="1440"/>
          <ac:picMkLst>
            <pc:docMk/>
            <pc:sldMk cId="2626309557" sldId="269"/>
            <ac:picMk id="6" creationId="{E6F38B85-865D-3412-CC25-F9784617F37C}"/>
          </ac:picMkLst>
        </pc:picChg>
      </pc:sldChg>
      <pc:sldChg chg="modNotesTx">
        <pc:chgData name="Joyner, Marty" userId="28e4158c-eee9-43fa-a5d9-6a807ca7df2a" providerId="ADAL" clId="{9014169E-AED6-4E0D-9A2D-0AC1A500376D}" dt="2022-10-19T22:12:35.577" v="9629" actId="20577"/>
        <pc:sldMkLst>
          <pc:docMk/>
          <pc:sldMk cId="2476333119" sldId="272"/>
        </pc:sldMkLst>
      </pc:sldChg>
      <pc:sldChg chg="modNotesTx">
        <pc:chgData name="Joyner, Marty" userId="28e4158c-eee9-43fa-a5d9-6a807ca7df2a" providerId="ADAL" clId="{9014169E-AED6-4E0D-9A2D-0AC1A500376D}" dt="2022-10-19T22:24:58.390" v="9675" actId="113"/>
        <pc:sldMkLst>
          <pc:docMk/>
          <pc:sldMk cId="17791706" sldId="273"/>
        </pc:sldMkLst>
      </pc:sldChg>
      <pc:sldChg chg="modSp mod modNotesTx">
        <pc:chgData name="Joyner, Marty" userId="28e4158c-eee9-43fa-a5d9-6a807ca7df2a" providerId="ADAL" clId="{9014169E-AED6-4E0D-9A2D-0AC1A500376D}" dt="2022-10-19T22:25:40.047" v="9718" actId="12"/>
        <pc:sldMkLst>
          <pc:docMk/>
          <pc:sldMk cId="1944920652" sldId="274"/>
        </pc:sldMkLst>
        <pc:picChg chg="mod">
          <ac:chgData name="Joyner, Marty" userId="28e4158c-eee9-43fa-a5d9-6a807ca7df2a" providerId="ADAL" clId="{9014169E-AED6-4E0D-9A2D-0AC1A500376D}" dt="2022-10-16T12:08:23.368" v="7170" actId="29295"/>
          <ac:picMkLst>
            <pc:docMk/>
            <pc:sldMk cId="1944920652" sldId="274"/>
            <ac:picMk id="13" creationId="{6A549966-7968-7B4E-D40A-55DD0B5ACD2A}"/>
          </ac:picMkLst>
        </pc:picChg>
      </pc:sldChg>
      <pc:sldChg chg="modSp mod modNotesTx">
        <pc:chgData name="Joyner, Marty" userId="28e4158c-eee9-43fa-a5d9-6a807ca7df2a" providerId="ADAL" clId="{9014169E-AED6-4E0D-9A2D-0AC1A500376D}" dt="2022-10-13T16:40:09.352" v="1070" actId="20577"/>
        <pc:sldMkLst>
          <pc:docMk/>
          <pc:sldMk cId="2709803561" sldId="275"/>
        </pc:sldMkLst>
        <pc:spChg chg="mod">
          <ac:chgData name="Joyner, Marty" userId="28e4158c-eee9-43fa-a5d9-6a807ca7df2a" providerId="ADAL" clId="{9014169E-AED6-4E0D-9A2D-0AC1A500376D}" dt="2022-10-13T15:53:25.344" v="35" actId="20577"/>
          <ac:spMkLst>
            <pc:docMk/>
            <pc:sldMk cId="2709803561" sldId="275"/>
            <ac:spMk id="6" creationId="{496E6F38-62BA-2008-519A-02B518243CB5}"/>
          </ac:spMkLst>
        </pc:spChg>
        <pc:spChg chg="mod">
          <ac:chgData name="Joyner, Marty" userId="28e4158c-eee9-43fa-a5d9-6a807ca7df2a" providerId="ADAL" clId="{9014169E-AED6-4E0D-9A2D-0AC1A500376D}" dt="2022-10-13T15:56:08.470" v="418" actId="20577"/>
          <ac:spMkLst>
            <pc:docMk/>
            <pc:sldMk cId="2709803561" sldId="275"/>
            <ac:spMk id="7" creationId="{8E8C0176-0288-45DB-949D-0F86BABF3292}"/>
          </ac:spMkLst>
        </pc:spChg>
        <pc:picChg chg="mod modCrop">
          <ac:chgData name="Joyner, Marty" userId="28e4158c-eee9-43fa-a5d9-6a807ca7df2a" providerId="ADAL" clId="{9014169E-AED6-4E0D-9A2D-0AC1A500376D}" dt="2022-10-13T15:53:04.409" v="18" actId="14100"/>
          <ac:picMkLst>
            <pc:docMk/>
            <pc:sldMk cId="2709803561" sldId="275"/>
            <ac:picMk id="9" creationId="{7B60F2CD-DDEA-68D5-71E7-5FE442747FB2}"/>
          </ac:picMkLst>
        </pc:picChg>
      </pc:sldChg>
      <pc:sldChg chg="del">
        <pc:chgData name="Joyner, Marty" userId="28e4158c-eee9-43fa-a5d9-6a807ca7df2a" providerId="ADAL" clId="{9014169E-AED6-4E0D-9A2D-0AC1A500376D}" dt="2022-10-13T15:56:21.588" v="419" actId="47"/>
        <pc:sldMkLst>
          <pc:docMk/>
          <pc:sldMk cId="2134586084" sldId="276"/>
        </pc:sldMkLst>
      </pc:sldChg>
      <pc:sldChg chg="addSp delSp modSp mod modAnim modNotesTx">
        <pc:chgData name="Joyner, Marty" userId="28e4158c-eee9-43fa-a5d9-6a807ca7df2a" providerId="ADAL" clId="{9014169E-AED6-4E0D-9A2D-0AC1A500376D}" dt="2022-10-13T17:11:50.731" v="1648" actId="20577"/>
        <pc:sldMkLst>
          <pc:docMk/>
          <pc:sldMk cId="1854311661" sldId="277"/>
        </pc:sldMkLst>
        <pc:spChg chg="add del mod">
          <ac:chgData name="Joyner, Marty" userId="28e4158c-eee9-43fa-a5d9-6a807ca7df2a" providerId="ADAL" clId="{9014169E-AED6-4E0D-9A2D-0AC1A500376D}" dt="2022-10-13T17:11:13.596" v="1604" actId="478"/>
          <ac:spMkLst>
            <pc:docMk/>
            <pc:sldMk cId="1854311661" sldId="277"/>
            <ac:spMk id="2" creationId="{D32E2BCC-CEA9-69CC-1450-CF3F20826D1D}"/>
          </ac:spMkLst>
        </pc:spChg>
        <pc:spChg chg="mod">
          <ac:chgData name="Joyner, Marty" userId="28e4158c-eee9-43fa-a5d9-6a807ca7df2a" providerId="ADAL" clId="{9014169E-AED6-4E0D-9A2D-0AC1A500376D}" dt="2022-10-13T15:57:16.593" v="426" actId="1076"/>
          <ac:spMkLst>
            <pc:docMk/>
            <pc:sldMk cId="1854311661" sldId="277"/>
            <ac:spMk id="8" creationId="{7D7EA081-EE3A-4148-B9F9-886A07299C64}"/>
          </ac:spMkLst>
        </pc:spChg>
        <pc:spChg chg="mod">
          <ac:chgData name="Joyner, Marty" userId="28e4158c-eee9-43fa-a5d9-6a807ca7df2a" providerId="ADAL" clId="{9014169E-AED6-4E0D-9A2D-0AC1A500376D}" dt="2022-10-13T17:10:25.985" v="1597"/>
          <ac:spMkLst>
            <pc:docMk/>
            <pc:sldMk cId="1854311661" sldId="277"/>
            <ac:spMk id="10" creationId="{C472D0F7-F924-64FE-7BFF-00192E5E57B4}"/>
          </ac:spMkLst>
        </pc:spChg>
        <pc:spChg chg="mod">
          <ac:chgData name="Joyner, Marty" userId="28e4158c-eee9-43fa-a5d9-6a807ca7df2a" providerId="ADAL" clId="{9014169E-AED6-4E0D-9A2D-0AC1A500376D}" dt="2022-10-13T17:10:25.985" v="1597"/>
          <ac:spMkLst>
            <pc:docMk/>
            <pc:sldMk cId="1854311661" sldId="277"/>
            <ac:spMk id="11" creationId="{F09EA3B2-4162-B778-D659-ED93EFB94E78}"/>
          </ac:spMkLst>
        </pc:spChg>
        <pc:spChg chg="mod">
          <ac:chgData name="Joyner, Marty" userId="28e4158c-eee9-43fa-a5d9-6a807ca7df2a" providerId="ADAL" clId="{9014169E-AED6-4E0D-9A2D-0AC1A500376D}" dt="2022-10-13T17:11:38.078" v="1627" actId="20577"/>
          <ac:spMkLst>
            <pc:docMk/>
            <pc:sldMk cId="1854311661" sldId="277"/>
            <ac:spMk id="13" creationId="{F9251C23-353F-A28A-D168-48B51430E259}"/>
          </ac:spMkLst>
        </pc:spChg>
        <pc:spChg chg="mod">
          <ac:chgData name="Joyner, Marty" userId="28e4158c-eee9-43fa-a5d9-6a807ca7df2a" providerId="ADAL" clId="{9014169E-AED6-4E0D-9A2D-0AC1A500376D}" dt="2022-10-13T17:11:50.731" v="1648" actId="20577"/>
          <ac:spMkLst>
            <pc:docMk/>
            <pc:sldMk cId="1854311661" sldId="277"/>
            <ac:spMk id="14" creationId="{D2C98483-2202-1685-AF74-EE7425874C2B}"/>
          </ac:spMkLst>
        </pc:spChg>
        <pc:grpChg chg="del">
          <ac:chgData name="Joyner, Marty" userId="28e4158c-eee9-43fa-a5d9-6a807ca7df2a" providerId="ADAL" clId="{9014169E-AED6-4E0D-9A2D-0AC1A500376D}" dt="2022-10-13T15:56:57.883" v="421" actId="478"/>
          <ac:grpSpMkLst>
            <pc:docMk/>
            <pc:sldMk cId="1854311661" sldId="277"/>
            <ac:grpSpMk id="3" creationId="{DD94B867-87A5-9582-6A28-D2BEFD4621CA}"/>
          </ac:grpSpMkLst>
        </pc:grpChg>
        <pc:grpChg chg="add del mod">
          <ac:chgData name="Joyner, Marty" userId="28e4158c-eee9-43fa-a5d9-6a807ca7df2a" providerId="ADAL" clId="{9014169E-AED6-4E0D-9A2D-0AC1A500376D}" dt="2022-10-13T17:10:27.756" v="1598"/>
          <ac:grpSpMkLst>
            <pc:docMk/>
            <pc:sldMk cId="1854311661" sldId="277"/>
            <ac:grpSpMk id="9" creationId="{1BD0C1F1-368C-B076-214A-D8050E2A0BAD}"/>
          </ac:grpSpMkLst>
        </pc:grpChg>
        <pc:grpChg chg="add mod">
          <ac:chgData name="Joyner, Marty" userId="28e4158c-eee9-43fa-a5d9-6a807ca7df2a" providerId="ADAL" clId="{9014169E-AED6-4E0D-9A2D-0AC1A500376D}" dt="2022-10-13T17:11:14.571" v="1605"/>
          <ac:grpSpMkLst>
            <pc:docMk/>
            <pc:sldMk cId="1854311661" sldId="277"/>
            <ac:grpSpMk id="12" creationId="{E9022F75-4A80-F105-C781-46FC03A057E9}"/>
          </ac:grpSpMkLst>
        </pc:grpChg>
        <pc:picChg chg="mod ord modCrop">
          <ac:chgData name="Joyner, Marty" userId="28e4158c-eee9-43fa-a5d9-6a807ca7df2a" providerId="ADAL" clId="{9014169E-AED6-4E0D-9A2D-0AC1A500376D}" dt="2022-10-13T17:11:22.846" v="1606" actId="14100"/>
          <ac:picMkLst>
            <pc:docMk/>
            <pc:sldMk cId="1854311661" sldId="277"/>
            <ac:picMk id="7" creationId="{44B8207D-E116-4432-BABF-173045150B7A}"/>
          </ac:picMkLst>
        </pc:picChg>
      </pc:sldChg>
      <pc:sldChg chg="addSp delSp modSp mod modNotesTx">
        <pc:chgData name="Joyner, Marty" userId="28e4158c-eee9-43fa-a5d9-6a807ca7df2a" providerId="ADAL" clId="{9014169E-AED6-4E0D-9A2D-0AC1A500376D}" dt="2022-10-13T16:38:28.504" v="841" actId="20577"/>
        <pc:sldMkLst>
          <pc:docMk/>
          <pc:sldMk cId="3634615963" sldId="279"/>
        </pc:sldMkLst>
        <pc:spChg chg="add del">
          <ac:chgData name="Joyner, Marty" userId="28e4158c-eee9-43fa-a5d9-6a807ca7df2a" providerId="ADAL" clId="{9014169E-AED6-4E0D-9A2D-0AC1A500376D}" dt="2022-10-13T16:34:13.369" v="651" actId="478"/>
          <ac:spMkLst>
            <pc:docMk/>
            <pc:sldMk cId="3634615963" sldId="279"/>
            <ac:spMk id="2" creationId="{73DF039D-B551-9E45-9365-37087C473DC7}"/>
          </ac:spMkLst>
        </pc:spChg>
        <pc:spChg chg="mod">
          <ac:chgData name="Joyner, Marty" userId="28e4158c-eee9-43fa-a5d9-6a807ca7df2a" providerId="ADAL" clId="{9014169E-AED6-4E0D-9A2D-0AC1A500376D}" dt="2022-10-13T16:36:59.512" v="788" actId="20577"/>
          <ac:spMkLst>
            <pc:docMk/>
            <pc:sldMk cId="3634615963" sldId="279"/>
            <ac:spMk id="6" creationId="{3B96E2B8-4FD1-8549-B889-74587E5CB374}"/>
          </ac:spMkLst>
        </pc:spChg>
        <pc:spChg chg="mod">
          <ac:chgData name="Joyner, Marty" userId="28e4158c-eee9-43fa-a5d9-6a807ca7df2a" providerId="ADAL" clId="{9014169E-AED6-4E0D-9A2D-0AC1A500376D}" dt="2022-10-13T16:34:48.805" v="715" actId="20577"/>
          <ac:spMkLst>
            <pc:docMk/>
            <pc:sldMk cId="3634615963" sldId="279"/>
            <ac:spMk id="8" creationId="{CC21EF68-7DEF-47ED-5A62-499D9BA0D3E6}"/>
          </ac:spMkLst>
        </pc:spChg>
        <pc:grpChg chg="add del mod">
          <ac:chgData name="Joyner, Marty" userId="28e4158c-eee9-43fa-a5d9-6a807ca7df2a" providerId="ADAL" clId="{9014169E-AED6-4E0D-9A2D-0AC1A500376D}" dt="2022-10-13T16:35:05.055" v="719" actId="14100"/>
          <ac:grpSpMkLst>
            <pc:docMk/>
            <pc:sldMk cId="3634615963" sldId="279"/>
            <ac:grpSpMk id="3" creationId="{B5939173-2456-CB3A-F932-8792FF40CDF0}"/>
          </ac:grpSpMkLst>
        </pc:grpChg>
        <pc:graphicFrameChg chg="mod">
          <ac:chgData name="Joyner, Marty" userId="28e4158c-eee9-43fa-a5d9-6a807ca7df2a" providerId="ADAL" clId="{9014169E-AED6-4E0D-9A2D-0AC1A500376D}" dt="2022-10-13T16:36:33.078" v="734" actId="2711"/>
          <ac:graphicFrameMkLst>
            <pc:docMk/>
            <pc:sldMk cId="3634615963" sldId="279"/>
            <ac:graphicFrameMk id="4" creationId="{5762D0B1-0937-43DE-B95A-BD2059ABBB8E}"/>
          </ac:graphicFrameMkLst>
        </pc:graphicFrameChg>
        <pc:picChg chg="del mod">
          <ac:chgData name="Joyner, Marty" userId="28e4158c-eee9-43fa-a5d9-6a807ca7df2a" providerId="ADAL" clId="{9014169E-AED6-4E0D-9A2D-0AC1A500376D}" dt="2022-10-13T16:34:54.612" v="716" actId="478"/>
          <ac:picMkLst>
            <pc:docMk/>
            <pc:sldMk cId="3634615963" sldId="279"/>
            <ac:picMk id="7" creationId="{6AD1BCAD-5256-4957-A57B-16A575312AD8}"/>
          </ac:picMkLst>
        </pc:picChg>
        <pc:picChg chg="del">
          <ac:chgData name="Joyner, Marty" userId="28e4158c-eee9-43fa-a5d9-6a807ca7df2a" providerId="ADAL" clId="{9014169E-AED6-4E0D-9A2D-0AC1A500376D}" dt="2022-10-13T16:34:57.525" v="717" actId="478"/>
          <ac:picMkLst>
            <pc:docMk/>
            <pc:sldMk cId="3634615963" sldId="279"/>
            <ac:picMk id="9" creationId="{3A0F34F3-7BDB-4C83-8D43-01EDCBAB3EE5}"/>
          </ac:picMkLst>
        </pc:picChg>
      </pc:sldChg>
      <pc:sldChg chg="addSp delSp modSp mod delCm modNotesTx">
        <pc:chgData name="Joyner, Marty" userId="28e4158c-eee9-43fa-a5d9-6a807ca7df2a" providerId="ADAL" clId="{9014169E-AED6-4E0D-9A2D-0AC1A500376D}" dt="2022-10-13T17:10:36.981" v="1599"/>
        <pc:sldMkLst>
          <pc:docMk/>
          <pc:sldMk cId="2666592383" sldId="280"/>
        </pc:sldMkLst>
        <pc:spChg chg="del">
          <ac:chgData name="Joyner, Marty" userId="28e4158c-eee9-43fa-a5d9-6a807ca7df2a" providerId="ADAL" clId="{9014169E-AED6-4E0D-9A2D-0AC1A500376D}" dt="2022-10-13T16:40:36.471" v="1073" actId="478"/>
          <ac:spMkLst>
            <pc:docMk/>
            <pc:sldMk cId="2666592383" sldId="280"/>
            <ac:spMk id="2" creationId="{73DF039D-B551-9E45-9365-37087C473DC7}"/>
          </ac:spMkLst>
        </pc:spChg>
        <pc:spChg chg="mod">
          <ac:chgData name="Joyner, Marty" userId="28e4158c-eee9-43fa-a5d9-6a807ca7df2a" providerId="ADAL" clId="{9014169E-AED6-4E0D-9A2D-0AC1A500376D}" dt="2022-10-13T16:40:30.065" v="1071"/>
          <ac:spMkLst>
            <pc:docMk/>
            <pc:sldMk cId="2666592383" sldId="280"/>
            <ac:spMk id="4" creationId="{177A1B10-8BCA-AB4D-5A81-7006CFA48738}"/>
          </ac:spMkLst>
        </pc:spChg>
        <pc:spChg chg="mod">
          <ac:chgData name="Joyner, Marty" userId="28e4158c-eee9-43fa-a5d9-6a807ca7df2a" providerId="ADAL" clId="{9014169E-AED6-4E0D-9A2D-0AC1A500376D}" dt="2022-10-13T16:40:30.065" v="1071"/>
          <ac:spMkLst>
            <pc:docMk/>
            <pc:sldMk cId="2666592383" sldId="280"/>
            <ac:spMk id="7" creationId="{977EAF2D-CB3A-C0D5-3844-50DBAC9609C9}"/>
          </ac:spMkLst>
        </pc:spChg>
        <pc:spChg chg="mod">
          <ac:chgData name="Joyner, Marty" userId="28e4158c-eee9-43fa-a5d9-6a807ca7df2a" providerId="ADAL" clId="{9014169E-AED6-4E0D-9A2D-0AC1A500376D}" dt="2022-10-13T16:40:49.116" v="1100" actId="20577"/>
          <ac:spMkLst>
            <pc:docMk/>
            <pc:sldMk cId="2666592383" sldId="280"/>
            <ac:spMk id="9" creationId="{BD94BA50-F312-24A4-D041-17955BA359AD}"/>
          </ac:spMkLst>
        </pc:spChg>
        <pc:spChg chg="mod">
          <ac:chgData name="Joyner, Marty" userId="28e4158c-eee9-43fa-a5d9-6a807ca7df2a" providerId="ADAL" clId="{9014169E-AED6-4E0D-9A2D-0AC1A500376D}" dt="2022-10-13T16:40:59.371" v="1111" actId="20577"/>
          <ac:spMkLst>
            <pc:docMk/>
            <pc:sldMk cId="2666592383" sldId="280"/>
            <ac:spMk id="10" creationId="{85E01203-F176-1514-A920-49AE41F496D8}"/>
          </ac:spMkLst>
        </pc:spChg>
        <pc:spChg chg="add mod">
          <ac:chgData name="Joyner, Marty" userId="28e4158c-eee9-43fa-a5d9-6a807ca7df2a" providerId="ADAL" clId="{9014169E-AED6-4E0D-9A2D-0AC1A500376D}" dt="2022-10-13T17:10:36.981" v="1599"/>
          <ac:spMkLst>
            <pc:docMk/>
            <pc:sldMk cId="2666592383" sldId="280"/>
            <ac:spMk id="11" creationId="{890C726F-3F3C-A606-56A4-7251C118EC09}"/>
          </ac:spMkLst>
        </pc:spChg>
        <pc:grpChg chg="add del mod">
          <ac:chgData name="Joyner, Marty" userId="28e4158c-eee9-43fa-a5d9-6a807ca7df2a" providerId="ADAL" clId="{9014169E-AED6-4E0D-9A2D-0AC1A500376D}" dt="2022-10-13T16:40:33.779" v="1072"/>
          <ac:grpSpMkLst>
            <pc:docMk/>
            <pc:sldMk cId="2666592383" sldId="280"/>
            <ac:grpSpMk id="3" creationId="{EE309216-F877-5E15-8781-888982F9ED68}"/>
          </ac:grpSpMkLst>
        </pc:grpChg>
        <pc:grpChg chg="add mod">
          <ac:chgData name="Joyner, Marty" userId="28e4158c-eee9-43fa-a5d9-6a807ca7df2a" providerId="ADAL" clId="{9014169E-AED6-4E0D-9A2D-0AC1A500376D}" dt="2022-10-13T16:40:37.098" v="1074"/>
          <ac:grpSpMkLst>
            <pc:docMk/>
            <pc:sldMk cId="2666592383" sldId="280"/>
            <ac:grpSpMk id="8" creationId="{82C0EC22-0B41-50C6-165A-309FBE725669}"/>
          </ac:grpSpMkLst>
        </pc:grpChg>
        <pc:picChg chg="mod">
          <ac:chgData name="Joyner, Marty" userId="28e4158c-eee9-43fa-a5d9-6a807ca7df2a" providerId="ADAL" clId="{9014169E-AED6-4E0D-9A2D-0AC1A500376D}" dt="2022-10-13T16:41:35.104" v="1114" actId="1076"/>
          <ac:picMkLst>
            <pc:docMk/>
            <pc:sldMk cId="2666592383" sldId="280"/>
            <ac:picMk id="6" creationId="{071DAEB3-F2A0-4C4D-9243-FB8FF5D3B688}"/>
          </ac:picMkLst>
        </pc:picChg>
      </pc:sldChg>
      <pc:sldChg chg="addSp delSp modSp mod modNotesTx">
        <pc:chgData name="Joyner, Marty" userId="28e4158c-eee9-43fa-a5d9-6a807ca7df2a" providerId="ADAL" clId="{9014169E-AED6-4E0D-9A2D-0AC1A500376D}" dt="2022-10-13T17:09:41.617" v="1573" actId="20577"/>
        <pc:sldMkLst>
          <pc:docMk/>
          <pc:sldMk cId="2632495842" sldId="281"/>
        </pc:sldMkLst>
        <pc:spChg chg="del">
          <ac:chgData name="Joyner, Marty" userId="28e4158c-eee9-43fa-a5d9-6a807ca7df2a" providerId="ADAL" clId="{9014169E-AED6-4E0D-9A2D-0AC1A500376D}" dt="2022-10-13T17:00:51.711" v="1118" actId="478"/>
          <ac:spMkLst>
            <pc:docMk/>
            <pc:sldMk cId="2632495842" sldId="281"/>
            <ac:spMk id="2" creationId="{73DF039D-B551-9E45-9365-37087C473DC7}"/>
          </ac:spMkLst>
        </pc:spChg>
        <pc:spChg chg="mod">
          <ac:chgData name="Joyner, Marty" userId="28e4158c-eee9-43fa-a5d9-6a807ca7df2a" providerId="ADAL" clId="{9014169E-AED6-4E0D-9A2D-0AC1A500376D}" dt="2022-10-13T17:06:26.605" v="1305" actId="2711"/>
          <ac:spMkLst>
            <pc:docMk/>
            <pc:sldMk cId="2632495842" sldId="281"/>
            <ac:spMk id="4" creationId="{FD254DCA-C201-4CDF-A70B-B54E7E7A48D4}"/>
          </ac:spMkLst>
        </pc:spChg>
        <pc:spChg chg="mod">
          <ac:chgData name="Joyner, Marty" userId="28e4158c-eee9-43fa-a5d9-6a807ca7df2a" providerId="ADAL" clId="{9014169E-AED6-4E0D-9A2D-0AC1A500376D}" dt="2022-10-13T17:00:39.525" v="1116"/>
          <ac:spMkLst>
            <pc:docMk/>
            <pc:sldMk cId="2632495842" sldId="281"/>
            <ac:spMk id="6" creationId="{58F285F8-4FBD-1D56-7A6F-000FC8C13AF8}"/>
          </ac:spMkLst>
        </pc:spChg>
        <pc:spChg chg="del">
          <ac:chgData name="Joyner, Marty" userId="28e4158c-eee9-43fa-a5d9-6a807ca7df2a" providerId="ADAL" clId="{9014169E-AED6-4E0D-9A2D-0AC1A500376D}" dt="2022-10-13T17:00:54.407" v="1119" actId="478"/>
          <ac:spMkLst>
            <pc:docMk/>
            <pc:sldMk cId="2632495842" sldId="281"/>
            <ac:spMk id="7" creationId="{277C6489-E9B8-44FB-9C30-AF08E712E9CB}"/>
          </ac:spMkLst>
        </pc:spChg>
        <pc:spChg chg="mod">
          <ac:chgData name="Joyner, Marty" userId="28e4158c-eee9-43fa-a5d9-6a807ca7df2a" providerId="ADAL" clId="{9014169E-AED6-4E0D-9A2D-0AC1A500376D}" dt="2022-10-13T17:00:39.525" v="1116"/>
          <ac:spMkLst>
            <pc:docMk/>
            <pc:sldMk cId="2632495842" sldId="281"/>
            <ac:spMk id="9" creationId="{30DA0927-BCEC-C2C5-55F4-F05B6856A138}"/>
          </ac:spMkLst>
        </pc:spChg>
        <pc:spChg chg="mod">
          <ac:chgData name="Joyner, Marty" userId="28e4158c-eee9-43fa-a5d9-6a807ca7df2a" providerId="ADAL" clId="{9014169E-AED6-4E0D-9A2D-0AC1A500376D}" dt="2022-10-13T17:01:09.208" v="1154" actId="20577"/>
          <ac:spMkLst>
            <pc:docMk/>
            <pc:sldMk cId="2632495842" sldId="281"/>
            <ac:spMk id="11" creationId="{0F7D1272-BFC3-DD3D-E02A-22A7C04658A8}"/>
          </ac:spMkLst>
        </pc:spChg>
        <pc:spChg chg="mod">
          <ac:chgData name="Joyner, Marty" userId="28e4158c-eee9-43fa-a5d9-6a807ca7df2a" providerId="ADAL" clId="{9014169E-AED6-4E0D-9A2D-0AC1A500376D}" dt="2022-10-13T17:01:43.929" v="1184" actId="20577"/>
          <ac:spMkLst>
            <pc:docMk/>
            <pc:sldMk cId="2632495842" sldId="281"/>
            <ac:spMk id="12" creationId="{D7315CD6-CAF9-7892-C585-B93A48BD1817}"/>
          </ac:spMkLst>
        </pc:spChg>
        <pc:spChg chg="add mod">
          <ac:chgData name="Joyner, Marty" userId="28e4158c-eee9-43fa-a5d9-6a807ca7df2a" providerId="ADAL" clId="{9014169E-AED6-4E0D-9A2D-0AC1A500376D}" dt="2022-10-13T17:06:02.442" v="1303" actId="164"/>
          <ac:spMkLst>
            <pc:docMk/>
            <pc:sldMk cId="2632495842" sldId="281"/>
            <ac:spMk id="13" creationId="{48E06CE9-21BC-63C1-86BA-8F919B692F6A}"/>
          </ac:spMkLst>
        </pc:spChg>
        <pc:grpChg chg="add del mod">
          <ac:chgData name="Joyner, Marty" userId="28e4158c-eee9-43fa-a5d9-6a807ca7df2a" providerId="ADAL" clId="{9014169E-AED6-4E0D-9A2D-0AC1A500376D}" dt="2022-10-13T17:00:47.988" v="1117"/>
          <ac:grpSpMkLst>
            <pc:docMk/>
            <pc:sldMk cId="2632495842" sldId="281"/>
            <ac:grpSpMk id="3" creationId="{959E518D-A43B-5BCD-2A5A-C932F9A15537}"/>
          </ac:grpSpMkLst>
        </pc:grpChg>
        <pc:grpChg chg="add mod">
          <ac:chgData name="Joyner, Marty" userId="28e4158c-eee9-43fa-a5d9-6a807ca7df2a" providerId="ADAL" clId="{9014169E-AED6-4E0D-9A2D-0AC1A500376D}" dt="2022-10-13T17:00:55.195" v="1120"/>
          <ac:grpSpMkLst>
            <pc:docMk/>
            <pc:sldMk cId="2632495842" sldId="281"/>
            <ac:grpSpMk id="10" creationId="{3C3F30F6-5693-1693-EAAE-F1DC8C3B82BF}"/>
          </ac:grpSpMkLst>
        </pc:grpChg>
        <pc:grpChg chg="add mod">
          <ac:chgData name="Joyner, Marty" userId="28e4158c-eee9-43fa-a5d9-6a807ca7df2a" providerId="ADAL" clId="{9014169E-AED6-4E0D-9A2D-0AC1A500376D}" dt="2022-10-13T17:06:07.447" v="1304" actId="1076"/>
          <ac:grpSpMkLst>
            <pc:docMk/>
            <pc:sldMk cId="2632495842" sldId="281"/>
            <ac:grpSpMk id="14" creationId="{4A68E33C-6DCE-6919-6059-A9142F5DB729}"/>
          </ac:grpSpMkLst>
        </pc:grpChg>
        <pc:graphicFrameChg chg="mod">
          <ac:chgData name="Joyner, Marty" userId="28e4158c-eee9-43fa-a5d9-6a807ca7df2a" providerId="ADAL" clId="{9014169E-AED6-4E0D-9A2D-0AC1A500376D}" dt="2022-10-13T17:06:02.442" v="1303" actId="164"/>
          <ac:graphicFrameMkLst>
            <pc:docMk/>
            <pc:sldMk cId="2632495842" sldId="281"/>
            <ac:graphicFrameMk id="8" creationId="{820AA7B0-57DE-4C21-B3F2-A7B262DCA287}"/>
          </ac:graphicFrameMkLst>
        </pc:graphicFrameChg>
      </pc:sldChg>
      <pc:sldChg chg="addSp delSp modSp mod modNotesTx">
        <pc:chgData name="Joyner, Marty" userId="28e4158c-eee9-43fa-a5d9-6a807ca7df2a" providerId="ADAL" clId="{9014169E-AED6-4E0D-9A2D-0AC1A500376D}" dt="2022-10-15T14:20:10.942" v="4733" actId="20577"/>
        <pc:sldMkLst>
          <pc:docMk/>
          <pc:sldMk cId="1329328904" sldId="282"/>
        </pc:sldMkLst>
        <pc:spChg chg="del">
          <ac:chgData name="Joyner, Marty" userId="28e4158c-eee9-43fa-a5d9-6a807ca7df2a" providerId="ADAL" clId="{9014169E-AED6-4E0D-9A2D-0AC1A500376D}" dt="2022-10-13T17:06:38.034" v="1306" actId="478"/>
          <ac:spMkLst>
            <pc:docMk/>
            <pc:sldMk cId="1329328904" sldId="282"/>
            <ac:spMk id="2" creationId="{73DF039D-B551-9E45-9365-37087C473DC7}"/>
          </ac:spMkLst>
        </pc:spChg>
        <pc:spChg chg="add mod">
          <ac:chgData name="Joyner, Marty" userId="28e4158c-eee9-43fa-a5d9-6a807ca7df2a" providerId="ADAL" clId="{9014169E-AED6-4E0D-9A2D-0AC1A500376D}" dt="2022-10-15T14:19:20.364" v="4692" actId="1076"/>
          <ac:spMkLst>
            <pc:docMk/>
            <pc:sldMk cId="1329328904" sldId="282"/>
            <ac:spMk id="2" creationId="{BE9E991A-6B5A-B029-C978-DF89790B3855}"/>
          </ac:spMkLst>
        </pc:spChg>
        <pc:spChg chg="mod">
          <ac:chgData name="Joyner, Marty" userId="28e4158c-eee9-43fa-a5d9-6a807ca7df2a" providerId="ADAL" clId="{9014169E-AED6-4E0D-9A2D-0AC1A500376D}" dt="2022-10-13T17:07:05.545" v="1352" actId="20577"/>
          <ac:spMkLst>
            <pc:docMk/>
            <pc:sldMk cId="1329328904" sldId="282"/>
            <ac:spMk id="4" creationId="{1CFE69F7-7238-E214-D40C-FDBE36111944}"/>
          </ac:spMkLst>
        </pc:spChg>
        <pc:spChg chg="mod">
          <ac:chgData name="Joyner, Marty" userId="28e4158c-eee9-43fa-a5d9-6a807ca7df2a" providerId="ADAL" clId="{9014169E-AED6-4E0D-9A2D-0AC1A500376D}" dt="2022-10-13T17:08:07.406" v="1389" actId="404"/>
          <ac:spMkLst>
            <pc:docMk/>
            <pc:sldMk cId="1329328904" sldId="282"/>
            <ac:spMk id="6" creationId="{B21117A4-2750-48E5-BD3D-C019CE9158C0}"/>
          </ac:spMkLst>
        </pc:spChg>
        <pc:spChg chg="mod">
          <ac:chgData name="Joyner, Marty" userId="28e4158c-eee9-43fa-a5d9-6a807ca7df2a" providerId="ADAL" clId="{9014169E-AED6-4E0D-9A2D-0AC1A500376D}" dt="2022-10-15T14:18:19.176" v="4684" actId="2711"/>
          <ac:spMkLst>
            <pc:docMk/>
            <pc:sldMk cId="1329328904" sldId="282"/>
            <ac:spMk id="7" creationId="{3B0B0A8F-BCFB-FABB-416B-98486827322A}"/>
          </ac:spMkLst>
        </pc:spChg>
        <pc:grpChg chg="add mod">
          <ac:chgData name="Joyner, Marty" userId="28e4158c-eee9-43fa-a5d9-6a807ca7df2a" providerId="ADAL" clId="{9014169E-AED6-4E0D-9A2D-0AC1A500376D}" dt="2022-10-13T17:06:38.830" v="1307"/>
          <ac:grpSpMkLst>
            <pc:docMk/>
            <pc:sldMk cId="1329328904" sldId="282"/>
            <ac:grpSpMk id="3" creationId="{B9D41FB2-6A5F-197A-CD98-0A33905DB3D1}"/>
          </ac:grpSpMkLst>
        </pc:grpChg>
      </pc:sldChg>
      <pc:sldChg chg="addSp delSp modSp mod ord modNotesTx">
        <pc:chgData name="Joyner, Marty" userId="28e4158c-eee9-43fa-a5d9-6a807ca7df2a" providerId="ADAL" clId="{9014169E-AED6-4E0D-9A2D-0AC1A500376D}" dt="2022-10-15T14:23:03.519" v="5088" actId="20577"/>
        <pc:sldMkLst>
          <pc:docMk/>
          <pc:sldMk cId="1206342020" sldId="283"/>
        </pc:sldMkLst>
        <pc:spChg chg="del mod">
          <ac:chgData name="Joyner, Marty" userId="28e4158c-eee9-43fa-a5d9-6a807ca7df2a" providerId="ADAL" clId="{9014169E-AED6-4E0D-9A2D-0AC1A500376D}" dt="2022-10-13T17:12:33.040" v="1676" actId="478"/>
          <ac:spMkLst>
            <pc:docMk/>
            <pc:sldMk cId="1206342020" sldId="283"/>
            <ac:spMk id="2" creationId="{73DF039D-B551-9E45-9365-37087C473DC7}"/>
          </ac:spMkLst>
        </pc:spChg>
        <pc:spChg chg="mod">
          <ac:chgData name="Joyner, Marty" userId="28e4158c-eee9-43fa-a5d9-6a807ca7df2a" providerId="ADAL" clId="{9014169E-AED6-4E0D-9A2D-0AC1A500376D}" dt="2022-10-15T14:21:14.973" v="4859" actId="20577"/>
          <ac:spMkLst>
            <pc:docMk/>
            <pc:sldMk cId="1206342020" sldId="283"/>
            <ac:spMk id="4" creationId="{0B5B0C05-5745-A08A-2C54-BA0DB5A41C35}"/>
          </ac:spMkLst>
        </pc:spChg>
        <pc:spChg chg="mod">
          <ac:chgData name="Joyner, Marty" userId="28e4158c-eee9-43fa-a5d9-6a807ca7df2a" providerId="ADAL" clId="{9014169E-AED6-4E0D-9A2D-0AC1A500376D}" dt="2022-10-13T17:15:18.847" v="1761" actId="20577"/>
          <ac:spMkLst>
            <pc:docMk/>
            <pc:sldMk cId="1206342020" sldId="283"/>
            <ac:spMk id="6" creationId="{9AE262AC-54BA-F0DB-67E8-B06DDF5DF5FD}"/>
          </ac:spMkLst>
        </pc:spChg>
        <pc:spChg chg="mod">
          <ac:chgData name="Joyner, Marty" userId="28e4158c-eee9-43fa-a5d9-6a807ca7df2a" providerId="ADAL" clId="{9014169E-AED6-4E0D-9A2D-0AC1A500376D}" dt="2022-10-13T17:16:43.437" v="1762"/>
          <ac:spMkLst>
            <pc:docMk/>
            <pc:sldMk cId="1206342020" sldId="283"/>
            <ac:spMk id="9" creationId="{34624CFA-7897-30F2-29F4-A30620627112}"/>
          </ac:spMkLst>
        </pc:spChg>
        <pc:spChg chg="mod">
          <ac:chgData name="Joyner, Marty" userId="28e4158c-eee9-43fa-a5d9-6a807ca7df2a" providerId="ADAL" clId="{9014169E-AED6-4E0D-9A2D-0AC1A500376D}" dt="2022-10-13T17:16:43.437" v="1762"/>
          <ac:spMkLst>
            <pc:docMk/>
            <pc:sldMk cId="1206342020" sldId="283"/>
            <ac:spMk id="10" creationId="{61851787-D5B0-49C6-39A6-4E9A547205B2}"/>
          </ac:spMkLst>
        </pc:spChg>
        <pc:grpChg chg="add mod">
          <ac:chgData name="Joyner, Marty" userId="28e4158c-eee9-43fa-a5d9-6a807ca7df2a" providerId="ADAL" clId="{9014169E-AED6-4E0D-9A2D-0AC1A500376D}" dt="2022-10-13T17:12:17.161" v="1650"/>
          <ac:grpSpMkLst>
            <pc:docMk/>
            <pc:sldMk cId="1206342020" sldId="283"/>
            <ac:grpSpMk id="3" creationId="{F75A3EA7-31EF-B606-5FF6-B014CB8F5F79}"/>
          </ac:grpSpMkLst>
        </pc:grpChg>
        <pc:grpChg chg="add del mod">
          <ac:chgData name="Joyner, Marty" userId="28e4158c-eee9-43fa-a5d9-6a807ca7df2a" providerId="ADAL" clId="{9014169E-AED6-4E0D-9A2D-0AC1A500376D}" dt="2022-10-13T17:16:45.650" v="1763"/>
          <ac:grpSpMkLst>
            <pc:docMk/>
            <pc:sldMk cId="1206342020" sldId="283"/>
            <ac:grpSpMk id="8" creationId="{9D71F9C9-7FED-CF38-80B4-F533B5D1BE01}"/>
          </ac:grpSpMkLst>
        </pc:grpChg>
        <pc:picChg chg="mod">
          <ac:chgData name="Joyner, Marty" userId="28e4158c-eee9-43fa-a5d9-6a807ca7df2a" providerId="ADAL" clId="{9014169E-AED6-4E0D-9A2D-0AC1A500376D}" dt="2022-10-15T14:18:40.205" v="4685" actId="1440"/>
          <ac:picMkLst>
            <pc:docMk/>
            <pc:sldMk cId="1206342020" sldId="283"/>
            <ac:picMk id="7" creationId="{B7695331-07BC-4EA5-ADC2-352848895CCF}"/>
          </ac:picMkLst>
        </pc:picChg>
      </pc:sldChg>
      <pc:sldChg chg="addSp delSp modSp mod modNotesTx">
        <pc:chgData name="Joyner, Marty" userId="28e4158c-eee9-43fa-a5d9-6a807ca7df2a" providerId="ADAL" clId="{9014169E-AED6-4E0D-9A2D-0AC1A500376D}" dt="2022-10-15T14:27:09.149" v="5445" actId="20577"/>
        <pc:sldMkLst>
          <pc:docMk/>
          <pc:sldMk cId="794319369" sldId="284"/>
        </pc:sldMkLst>
        <pc:spChg chg="del mod">
          <ac:chgData name="Joyner, Marty" userId="28e4158c-eee9-43fa-a5d9-6a807ca7df2a" providerId="ADAL" clId="{9014169E-AED6-4E0D-9A2D-0AC1A500376D}" dt="2022-10-13T17:19:14.312" v="1788" actId="478"/>
          <ac:spMkLst>
            <pc:docMk/>
            <pc:sldMk cId="794319369" sldId="284"/>
            <ac:spMk id="2" creationId="{73DF039D-B551-9E45-9365-37087C473DC7}"/>
          </ac:spMkLst>
        </pc:spChg>
        <pc:spChg chg="mod">
          <ac:chgData name="Joyner, Marty" userId="28e4158c-eee9-43fa-a5d9-6a807ca7df2a" providerId="ADAL" clId="{9014169E-AED6-4E0D-9A2D-0AC1A500376D}" dt="2022-10-15T14:23:51.788" v="5106" actId="20577"/>
          <ac:spMkLst>
            <pc:docMk/>
            <pc:sldMk cId="794319369" sldId="284"/>
            <ac:spMk id="4" creationId="{739DCA3B-0172-4831-13FB-20CFEC6FFEF1}"/>
          </ac:spMkLst>
        </pc:spChg>
        <pc:spChg chg="mod">
          <ac:chgData name="Joyner, Marty" userId="28e4158c-eee9-43fa-a5d9-6a807ca7df2a" providerId="ADAL" clId="{9014169E-AED6-4E0D-9A2D-0AC1A500376D}" dt="2022-10-13T17:16:53.816" v="1765"/>
          <ac:spMkLst>
            <pc:docMk/>
            <pc:sldMk cId="794319369" sldId="284"/>
            <ac:spMk id="7" creationId="{DDC72E93-2D6C-B933-F4E8-0AA6EB43C35C}"/>
          </ac:spMkLst>
        </pc:spChg>
        <pc:grpChg chg="add mod">
          <ac:chgData name="Joyner, Marty" userId="28e4158c-eee9-43fa-a5d9-6a807ca7df2a" providerId="ADAL" clId="{9014169E-AED6-4E0D-9A2D-0AC1A500376D}" dt="2022-10-13T17:16:53.816" v="1765"/>
          <ac:grpSpMkLst>
            <pc:docMk/>
            <pc:sldMk cId="794319369" sldId="284"/>
            <ac:grpSpMk id="3" creationId="{AC66EE95-DDF0-1199-A00E-D4C97EC164E2}"/>
          </ac:grpSpMkLst>
        </pc:grpChg>
        <pc:picChg chg="mod">
          <ac:chgData name="Joyner, Marty" userId="28e4158c-eee9-43fa-a5d9-6a807ca7df2a" providerId="ADAL" clId="{9014169E-AED6-4E0D-9A2D-0AC1A500376D}" dt="2022-10-15T14:18:44.862" v="4686" actId="1440"/>
          <ac:picMkLst>
            <pc:docMk/>
            <pc:sldMk cId="794319369" sldId="284"/>
            <ac:picMk id="6" creationId="{8FCBBB8F-3729-4015-8AF6-79114E5095D6}"/>
          </ac:picMkLst>
        </pc:picChg>
      </pc:sldChg>
      <pc:sldChg chg="addSp delSp modSp mod ord modAnim modNotesTx">
        <pc:chgData name="Joyner, Marty" userId="28e4158c-eee9-43fa-a5d9-6a807ca7df2a" providerId="ADAL" clId="{9014169E-AED6-4E0D-9A2D-0AC1A500376D}" dt="2022-10-15T14:27:37.355" v="5449"/>
        <pc:sldMkLst>
          <pc:docMk/>
          <pc:sldMk cId="1719508296" sldId="285"/>
        </pc:sldMkLst>
        <pc:spChg chg="del mod">
          <ac:chgData name="Joyner, Marty" userId="28e4158c-eee9-43fa-a5d9-6a807ca7df2a" providerId="ADAL" clId="{9014169E-AED6-4E0D-9A2D-0AC1A500376D}" dt="2022-10-13T17:49:26.570" v="1839" actId="478"/>
          <ac:spMkLst>
            <pc:docMk/>
            <pc:sldMk cId="1719508296" sldId="285"/>
            <ac:spMk id="2" creationId="{73DF039D-B551-9E45-9365-37087C473DC7}"/>
          </ac:spMkLst>
        </pc:spChg>
        <pc:spChg chg="mod">
          <ac:chgData name="Joyner, Marty" userId="28e4158c-eee9-43fa-a5d9-6a807ca7df2a" providerId="ADAL" clId="{9014169E-AED6-4E0D-9A2D-0AC1A500376D}" dt="2022-10-13T17:49:19.796" v="1838" actId="20577"/>
          <ac:spMkLst>
            <pc:docMk/>
            <pc:sldMk cId="1719508296" sldId="285"/>
            <ac:spMk id="4" creationId="{8D53B4E1-475D-DF6F-909F-C04133AF2E4D}"/>
          </ac:spMkLst>
        </pc:spChg>
        <pc:spChg chg="del mod">
          <ac:chgData name="Joyner, Marty" userId="28e4158c-eee9-43fa-a5d9-6a807ca7df2a" providerId="ADAL" clId="{9014169E-AED6-4E0D-9A2D-0AC1A500376D}" dt="2022-10-13T18:06:55.725" v="1877" actId="478"/>
          <ac:spMkLst>
            <pc:docMk/>
            <pc:sldMk cId="1719508296" sldId="285"/>
            <ac:spMk id="7" creationId="{277C6489-E9B8-44FB-9C30-AF08E712E9CB}"/>
          </ac:spMkLst>
        </pc:spChg>
        <pc:spChg chg="mod">
          <ac:chgData name="Joyner, Marty" userId="28e4158c-eee9-43fa-a5d9-6a807ca7df2a" providerId="ADAL" clId="{9014169E-AED6-4E0D-9A2D-0AC1A500376D}" dt="2022-10-13T18:06:51.218" v="1876" actId="20577"/>
          <ac:spMkLst>
            <pc:docMk/>
            <pc:sldMk cId="1719508296" sldId="285"/>
            <ac:spMk id="8" creationId="{F9441D94-076F-E819-E4A0-8BD74568A9EC}"/>
          </ac:spMkLst>
        </pc:spChg>
        <pc:grpChg chg="add mod">
          <ac:chgData name="Joyner, Marty" userId="28e4158c-eee9-43fa-a5d9-6a807ca7df2a" providerId="ADAL" clId="{9014169E-AED6-4E0D-9A2D-0AC1A500376D}" dt="2022-10-13T17:49:02.523" v="1791"/>
          <ac:grpSpMkLst>
            <pc:docMk/>
            <pc:sldMk cId="1719508296" sldId="285"/>
            <ac:grpSpMk id="3" creationId="{48C2CE52-B80D-C8DD-1452-13705609075E}"/>
          </ac:grpSpMkLst>
        </pc:grpChg>
        <pc:graphicFrameChg chg="mod">
          <ac:chgData name="Joyner, Marty" userId="28e4158c-eee9-43fa-a5d9-6a807ca7df2a" providerId="ADAL" clId="{9014169E-AED6-4E0D-9A2D-0AC1A500376D}" dt="2022-10-13T18:38:47.890" v="2665" actId="20577"/>
          <ac:graphicFrameMkLst>
            <pc:docMk/>
            <pc:sldMk cId="1719508296" sldId="285"/>
            <ac:graphicFrameMk id="6" creationId="{E37463E7-41F8-4B2A-B417-C758120C8DEB}"/>
          </ac:graphicFrameMkLst>
        </pc:graphicFrameChg>
      </pc:sldChg>
      <pc:sldChg chg="addSp delSp modSp mod modNotesTx">
        <pc:chgData name="Joyner, Marty" userId="28e4158c-eee9-43fa-a5d9-6a807ca7df2a" providerId="ADAL" clId="{9014169E-AED6-4E0D-9A2D-0AC1A500376D}" dt="2022-10-14T11:51:37.594" v="3137" actId="20577"/>
        <pc:sldMkLst>
          <pc:docMk/>
          <pc:sldMk cId="2393260201" sldId="286"/>
        </pc:sldMkLst>
        <pc:spChg chg="del">
          <ac:chgData name="Joyner, Marty" userId="28e4158c-eee9-43fa-a5d9-6a807ca7df2a" providerId="ADAL" clId="{9014169E-AED6-4E0D-9A2D-0AC1A500376D}" dt="2022-10-13T18:10:30.356" v="2001" actId="478"/>
          <ac:spMkLst>
            <pc:docMk/>
            <pc:sldMk cId="2393260201" sldId="286"/>
            <ac:spMk id="2" creationId="{73DF039D-B551-9E45-9365-37087C473DC7}"/>
          </ac:spMkLst>
        </pc:spChg>
        <pc:spChg chg="mod">
          <ac:chgData name="Joyner, Marty" userId="28e4158c-eee9-43fa-a5d9-6a807ca7df2a" providerId="ADAL" clId="{9014169E-AED6-4E0D-9A2D-0AC1A500376D}" dt="2022-10-13T18:10:21.668" v="1997"/>
          <ac:spMkLst>
            <pc:docMk/>
            <pc:sldMk cId="2393260201" sldId="286"/>
            <ac:spMk id="6" creationId="{9E871949-4E9B-84CF-6BD6-CB174420E13A}"/>
          </ac:spMkLst>
        </pc:spChg>
        <pc:spChg chg="add del mod">
          <ac:chgData name="Joyner, Marty" userId="28e4158c-eee9-43fa-a5d9-6a807ca7df2a" providerId="ADAL" clId="{9014169E-AED6-4E0D-9A2D-0AC1A500376D}" dt="2022-10-13T18:35:58.128" v="2498" actId="478"/>
          <ac:spMkLst>
            <pc:docMk/>
            <pc:sldMk cId="2393260201" sldId="286"/>
            <ac:spMk id="7" creationId="{277C6489-E9B8-44FB-9C30-AF08E712E9CB}"/>
          </ac:spMkLst>
        </pc:spChg>
        <pc:spChg chg="mod">
          <ac:chgData name="Joyner, Marty" userId="28e4158c-eee9-43fa-a5d9-6a807ca7df2a" providerId="ADAL" clId="{9014169E-AED6-4E0D-9A2D-0AC1A500376D}" dt="2022-10-13T18:10:21.668" v="1997"/>
          <ac:spMkLst>
            <pc:docMk/>
            <pc:sldMk cId="2393260201" sldId="286"/>
            <ac:spMk id="8" creationId="{24397EB5-1007-C778-8B85-975D5BC31330}"/>
          </ac:spMkLst>
        </pc:spChg>
        <pc:spChg chg="mod">
          <ac:chgData name="Joyner, Marty" userId="28e4158c-eee9-43fa-a5d9-6a807ca7df2a" providerId="ADAL" clId="{9014169E-AED6-4E0D-9A2D-0AC1A500376D}" dt="2022-10-13T18:10:45.134" v="2020" actId="20577"/>
          <ac:spMkLst>
            <pc:docMk/>
            <pc:sldMk cId="2393260201" sldId="286"/>
            <ac:spMk id="11" creationId="{F7094424-B52E-2D6D-9103-4270C01D28B4}"/>
          </ac:spMkLst>
        </pc:spChg>
        <pc:spChg chg="mod">
          <ac:chgData name="Joyner, Marty" userId="28e4158c-eee9-43fa-a5d9-6a807ca7df2a" providerId="ADAL" clId="{9014169E-AED6-4E0D-9A2D-0AC1A500376D}" dt="2022-10-13T18:34:40.398" v="2456" actId="20577"/>
          <ac:spMkLst>
            <pc:docMk/>
            <pc:sldMk cId="2393260201" sldId="286"/>
            <ac:spMk id="12" creationId="{FEE94D4D-7797-E043-ACCF-41BCCF7F0F49}"/>
          </ac:spMkLst>
        </pc:spChg>
        <pc:grpChg chg="add del mod">
          <ac:chgData name="Joyner, Marty" userId="28e4158c-eee9-43fa-a5d9-6a807ca7df2a" providerId="ADAL" clId="{9014169E-AED6-4E0D-9A2D-0AC1A500376D}" dt="2022-10-13T18:10:26.772" v="2000"/>
          <ac:grpSpMkLst>
            <pc:docMk/>
            <pc:sldMk cId="2393260201" sldId="286"/>
            <ac:grpSpMk id="3" creationId="{39A51187-C5B7-60E5-B171-8A2442D650E2}"/>
          </ac:grpSpMkLst>
        </pc:grpChg>
        <pc:grpChg chg="add mod">
          <ac:chgData name="Joyner, Marty" userId="28e4158c-eee9-43fa-a5d9-6a807ca7df2a" providerId="ADAL" clId="{9014169E-AED6-4E0D-9A2D-0AC1A500376D}" dt="2022-10-13T18:10:34.550" v="2003"/>
          <ac:grpSpMkLst>
            <pc:docMk/>
            <pc:sldMk cId="2393260201" sldId="286"/>
            <ac:grpSpMk id="10" creationId="{E8BF33E4-2096-339C-9A7B-3F8432C58993}"/>
          </ac:grpSpMkLst>
        </pc:grpChg>
        <pc:graphicFrameChg chg="del mod">
          <ac:chgData name="Joyner, Marty" userId="28e4158c-eee9-43fa-a5d9-6a807ca7df2a" providerId="ADAL" clId="{9014169E-AED6-4E0D-9A2D-0AC1A500376D}" dt="2022-10-13T18:28:08.673" v="2379" actId="478"/>
          <ac:graphicFrameMkLst>
            <pc:docMk/>
            <pc:sldMk cId="2393260201" sldId="286"/>
            <ac:graphicFrameMk id="4" creationId="{E25DB3A2-1B31-4979-8A88-EA6A9DEB82C3}"/>
          </ac:graphicFrameMkLst>
        </pc:graphicFrameChg>
        <pc:graphicFrameChg chg="add mod modGraphic">
          <ac:chgData name="Joyner, Marty" userId="28e4158c-eee9-43fa-a5d9-6a807ca7df2a" providerId="ADAL" clId="{9014169E-AED6-4E0D-9A2D-0AC1A500376D}" dt="2022-10-13T18:38:08.211" v="2663" actId="14100"/>
          <ac:graphicFrameMkLst>
            <pc:docMk/>
            <pc:sldMk cId="2393260201" sldId="286"/>
            <ac:graphicFrameMk id="13" creationId="{6B8F25BF-5194-B607-4DDC-C2D8025419D7}"/>
          </ac:graphicFrameMkLst>
        </pc:graphicFrameChg>
        <pc:picChg chg="del">
          <ac:chgData name="Joyner, Marty" userId="28e4158c-eee9-43fa-a5d9-6a807ca7df2a" providerId="ADAL" clId="{9014169E-AED6-4E0D-9A2D-0AC1A500376D}" dt="2022-10-13T18:12:08.453" v="2069" actId="478"/>
          <ac:picMkLst>
            <pc:docMk/>
            <pc:sldMk cId="2393260201" sldId="286"/>
            <ac:picMk id="9" creationId="{7BAF88D7-8D27-4A76-94BE-068EEBFCF266}"/>
          </ac:picMkLst>
        </pc:picChg>
      </pc:sldChg>
      <pc:sldChg chg="addSp delSp modSp mod modNotesTx">
        <pc:chgData name="Joyner, Marty" userId="28e4158c-eee9-43fa-a5d9-6a807ca7df2a" providerId="ADAL" clId="{9014169E-AED6-4E0D-9A2D-0AC1A500376D}" dt="2022-10-15T14:30:04.767" v="5472" actId="20577"/>
        <pc:sldMkLst>
          <pc:docMk/>
          <pc:sldMk cId="2494872999" sldId="287"/>
        </pc:sldMkLst>
        <pc:spChg chg="del">
          <ac:chgData name="Joyner, Marty" userId="28e4158c-eee9-43fa-a5d9-6a807ca7df2a" providerId="ADAL" clId="{9014169E-AED6-4E0D-9A2D-0AC1A500376D}" dt="2022-10-13T18:39:11.774" v="2666" actId="478"/>
          <ac:spMkLst>
            <pc:docMk/>
            <pc:sldMk cId="2494872999" sldId="287"/>
            <ac:spMk id="2" creationId="{73DF039D-B551-9E45-9365-37087C473DC7}"/>
          </ac:spMkLst>
        </pc:spChg>
        <pc:spChg chg="del mod">
          <ac:chgData name="Joyner, Marty" userId="28e4158c-eee9-43fa-a5d9-6a807ca7df2a" providerId="ADAL" clId="{9014169E-AED6-4E0D-9A2D-0AC1A500376D}" dt="2022-10-13T18:51:10.447" v="2843" actId="478"/>
          <ac:spMkLst>
            <pc:docMk/>
            <pc:sldMk cId="2494872999" sldId="287"/>
            <ac:spMk id="7" creationId="{277C6489-E9B8-44FB-9C30-AF08E712E9CB}"/>
          </ac:spMkLst>
        </pc:spChg>
        <pc:spChg chg="mod">
          <ac:chgData name="Joyner, Marty" userId="28e4158c-eee9-43fa-a5d9-6a807ca7df2a" providerId="ADAL" clId="{9014169E-AED6-4E0D-9A2D-0AC1A500376D}" dt="2022-10-13T18:39:39.417" v="2695" actId="20577"/>
          <ac:spMkLst>
            <pc:docMk/>
            <pc:sldMk cId="2494872999" sldId="287"/>
            <ac:spMk id="8" creationId="{4351507F-996C-D0F6-AFF4-F47735A76F63}"/>
          </ac:spMkLst>
        </pc:spChg>
        <pc:spChg chg="mod">
          <ac:chgData name="Joyner, Marty" userId="28e4158c-eee9-43fa-a5d9-6a807ca7df2a" providerId="ADAL" clId="{9014169E-AED6-4E0D-9A2D-0AC1A500376D}" dt="2022-10-13T18:39:51.888" v="2726" actId="20577"/>
          <ac:spMkLst>
            <pc:docMk/>
            <pc:sldMk cId="2494872999" sldId="287"/>
            <ac:spMk id="9" creationId="{193BD370-B87B-5317-CE1E-E93BF75031A2}"/>
          </ac:spMkLst>
        </pc:spChg>
        <pc:spChg chg="add del mod">
          <ac:chgData name="Joyner, Marty" userId="28e4158c-eee9-43fa-a5d9-6a807ca7df2a" providerId="ADAL" clId="{9014169E-AED6-4E0D-9A2D-0AC1A500376D}" dt="2022-10-13T18:44:04.819" v="2755" actId="12084"/>
          <ac:spMkLst>
            <pc:docMk/>
            <pc:sldMk cId="2494872999" sldId="287"/>
            <ac:spMk id="10" creationId="{AA205080-7C99-1CA3-AE38-6487085EE6A5}"/>
          </ac:spMkLst>
        </pc:spChg>
        <pc:spChg chg="add mod">
          <ac:chgData name="Joyner, Marty" userId="28e4158c-eee9-43fa-a5d9-6a807ca7df2a" providerId="ADAL" clId="{9014169E-AED6-4E0D-9A2D-0AC1A500376D}" dt="2022-10-13T18:54:01.183" v="2996" actId="1076"/>
          <ac:spMkLst>
            <pc:docMk/>
            <pc:sldMk cId="2494872999" sldId="287"/>
            <ac:spMk id="13" creationId="{F58E473F-E010-1B66-FAB5-AC9AB0CD39BA}"/>
          </ac:spMkLst>
        </pc:spChg>
        <pc:grpChg chg="add mod">
          <ac:chgData name="Joyner, Marty" userId="28e4158c-eee9-43fa-a5d9-6a807ca7df2a" providerId="ADAL" clId="{9014169E-AED6-4E0D-9A2D-0AC1A500376D}" dt="2022-10-13T18:39:24.150" v="2671"/>
          <ac:grpSpMkLst>
            <pc:docMk/>
            <pc:sldMk cId="2494872999" sldId="287"/>
            <ac:grpSpMk id="6" creationId="{197F7974-736D-3853-ACA8-0C67F251AEF5}"/>
          </ac:grpSpMkLst>
        </pc:grpChg>
        <pc:graphicFrameChg chg="add del mod">
          <ac:chgData name="Joyner, Marty" userId="28e4158c-eee9-43fa-a5d9-6a807ca7df2a" providerId="ADAL" clId="{9014169E-AED6-4E0D-9A2D-0AC1A500376D}" dt="2022-10-13T18:39:16.222" v="2668"/>
          <ac:graphicFrameMkLst>
            <pc:docMk/>
            <pc:sldMk cId="2494872999" sldId="287"/>
            <ac:graphicFrameMk id="3" creationId="{AB7D8AE8-0D47-AF15-DAF3-AFC3627C6901}"/>
          </ac:graphicFrameMkLst>
        </pc:graphicFrameChg>
        <pc:graphicFrameChg chg="del mod">
          <ac:chgData name="Joyner, Marty" userId="28e4158c-eee9-43fa-a5d9-6a807ca7df2a" providerId="ADAL" clId="{9014169E-AED6-4E0D-9A2D-0AC1A500376D}" dt="2022-10-13T18:50:00.440" v="2837" actId="478"/>
          <ac:graphicFrameMkLst>
            <pc:docMk/>
            <pc:sldMk cId="2494872999" sldId="287"/>
            <ac:graphicFrameMk id="4" creationId="{8B214139-EAA1-4CF7-9E4C-649CF5F8CA5C}"/>
          </ac:graphicFrameMkLst>
        </pc:graphicFrameChg>
        <pc:graphicFrameChg chg="add del mod">
          <ac:chgData name="Joyner, Marty" userId="28e4158c-eee9-43fa-a5d9-6a807ca7df2a" providerId="ADAL" clId="{9014169E-AED6-4E0D-9A2D-0AC1A500376D}" dt="2022-10-13T18:43:49.162" v="2754" actId="12084"/>
          <ac:graphicFrameMkLst>
            <pc:docMk/>
            <pc:sldMk cId="2494872999" sldId="287"/>
            <ac:graphicFrameMk id="11" creationId="{6F4776DE-F9E8-694E-C1EB-363B7986989C}"/>
          </ac:graphicFrameMkLst>
        </pc:graphicFrameChg>
        <pc:graphicFrameChg chg="add mod">
          <ac:chgData name="Joyner, Marty" userId="28e4158c-eee9-43fa-a5d9-6a807ca7df2a" providerId="ADAL" clId="{9014169E-AED6-4E0D-9A2D-0AC1A500376D}" dt="2022-10-13T18:53:45.169" v="2994" actId="207"/>
          <ac:graphicFrameMkLst>
            <pc:docMk/>
            <pc:sldMk cId="2494872999" sldId="287"/>
            <ac:graphicFrameMk id="12" creationId="{E9E90E2B-607E-2E3D-3B35-272A517121FE}"/>
          </ac:graphicFrameMkLst>
        </pc:graphicFrameChg>
      </pc:sldChg>
      <pc:sldChg chg="addSp delSp modSp mod modAnim modNotesTx">
        <pc:chgData name="Joyner, Marty" userId="28e4158c-eee9-43fa-a5d9-6a807ca7df2a" providerId="ADAL" clId="{9014169E-AED6-4E0D-9A2D-0AC1A500376D}" dt="2022-10-16T12:48:09.187" v="9369" actId="20577"/>
        <pc:sldMkLst>
          <pc:docMk/>
          <pc:sldMk cId="4078738974" sldId="347"/>
        </pc:sldMkLst>
        <pc:spChg chg="del mod">
          <ac:chgData name="Joyner, Marty" userId="28e4158c-eee9-43fa-a5d9-6a807ca7df2a" providerId="ADAL" clId="{9014169E-AED6-4E0D-9A2D-0AC1A500376D}" dt="2022-10-16T12:29:57.766" v="8109" actId="478"/>
          <ac:spMkLst>
            <pc:docMk/>
            <pc:sldMk cId="4078738974" sldId="347"/>
            <ac:spMk id="3" creationId="{4BFD1BB4-D26F-4BC5-B722-AB1E32E539F3}"/>
          </ac:spMkLst>
        </pc:spChg>
        <pc:spChg chg="del">
          <ac:chgData name="Joyner, Marty" userId="28e4158c-eee9-43fa-a5d9-6a807ca7df2a" providerId="ADAL" clId="{9014169E-AED6-4E0D-9A2D-0AC1A500376D}" dt="2022-10-16T12:21:44.006" v="7612" actId="478"/>
          <ac:spMkLst>
            <pc:docMk/>
            <pc:sldMk cId="4078738974" sldId="347"/>
            <ac:spMk id="4" creationId="{7D2B69AE-4CFF-401C-A7B1-9B6D882009D2}"/>
          </ac:spMkLst>
        </pc:spChg>
        <pc:spChg chg="mod">
          <ac:chgData name="Joyner, Marty" userId="28e4158c-eee9-43fa-a5d9-6a807ca7df2a" providerId="ADAL" clId="{9014169E-AED6-4E0D-9A2D-0AC1A500376D}" dt="2022-10-16T12:21:53.400" v="7622" actId="20577"/>
          <ac:spMkLst>
            <pc:docMk/>
            <pc:sldMk cId="4078738974" sldId="347"/>
            <ac:spMk id="6" creationId="{BD3B1BEA-34B7-0118-768D-C654BACFD163}"/>
          </ac:spMkLst>
        </pc:spChg>
        <pc:spChg chg="del">
          <ac:chgData name="Joyner, Marty" userId="28e4158c-eee9-43fa-a5d9-6a807ca7df2a" providerId="ADAL" clId="{9014169E-AED6-4E0D-9A2D-0AC1A500376D}" dt="2022-10-16T12:21:47.304" v="7613" actId="478"/>
          <ac:spMkLst>
            <pc:docMk/>
            <pc:sldMk cId="4078738974" sldId="347"/>
            <ac:spMk id="7" creationId="{CC58CD7B-512D-E982-1C01-40AAC4ACD5C2}"/>
          </ac:spMkLst>
        </pc:spChg>
        <pc:spChg chg="mod">
          <ac:chgData name="Joyner, Marty" userId="28e4158c-eee9-43fa-a5d9-6a807ca7df2a" providerId="ADAL" clId="{9014169E-AED6-4E0D-9A2D-0AC1A500376D}" dt="2022-10-16T12:22:08.033" v="7650" actId="20577"/>
          <ac:spMkLst>
            <pc:docMk/>
            <pc:sldMk cId="4078738974" sldId="347"/>
            <ac:spMk id="8" creationId="{527EA3B0-3A3F-984D-3563-C6BEFEBB32BA}"/>
          </ac:spMkLst>
        </pc:spChg>
        <pc:spChg chg="add mod">
          <ac:chgData name="Joyner, Marty" userId="28e4158c-eee9-43fa-a5d9-6a807ca7df2a" providerId="ADAL" clId="{9014169E-AED6-4E0D-9A2D-0AC1A500376D}" dt="2022-10-16T12:32:41.991" v="8277" actId="14100"/>
          <ac:spMkLst>
            <pc:docMk/>
            <pc:sldMk cId="4078738974" sldId="347"/>
            <ac:spMk id="10" creationId="{9DF35570-F1A5-1E74-E698-C37851121F1C}"/>
          </ac:spMkLst>
        </pc:spChg>
        <pc:spChg chg="add mod">
          <ac:chgData name="Joyner, Marty" userId="28e4158c-eee9-43fa-a5d9-6a807ca7df2a" providerId="ADAL" clId="{9014169E-AED6-4E0D-9A2D-0AC1A500376D}" dt="2022-10-16T12:46:53.887" v="9215"/>
          <ac:spMkLst>
            <pc:docMk/>
            <pc:sldMk cId="4078738974" sldId="347"/>
            <ac:spMk id="11" creationId="{942D8289-5DE9-32F1-94D1-B9129C41B590}"/>
          </ac:spMkLst>
        </pc:spChg>
        <pc:grpChg chg="add mod">
          <ac:chgData name="Joyner, Marty" userId="28e4158c-eee9-43fa-a5d9-6a807ca7df2a" providerId="ADAL" clId="{9014169E-AED6-4E0D-9A2D-0AC1A500376D}" dt="2022-10-16T12:21:48.851" v="7614"/>
          <ac:grpSpMkLst>
            <pc:docMk/>
            <pc:sldMk cId="4078738974" sldId="347"/>
            <ac:grpSpMk id="2" creationId="{36D78BB0-F89B-0550-E207-77A6F9443847}"/>
          </ac:grpSpMkLst>
        </pc:grpChg>
        <pc:picChg chg="mod">
          <ac:chgData name="Joyner, Marty" userId="28e4158c-eee9-43fa-a5d9-6a807ca7df2a" providerId="ADAL" clId="{9014169E-AED6-4E0D-9A2D-0AC1A500376D}" dt="2022-10-16T12:30:28.959" v="8123" actId="1440"/>
          <ac:picMkLst>
            <pc:docMk/>
            <pc:sldMk cId="4078738974" sldId="347"/>
            <ac:picMk id="5" creationId="{B56DD20F-9091-4EEE-B889-DC6999AD605B}"/>
          </ac:picMkLst>
        </pc:picChg>
      </pc:sldChg>
      <pc:sldChg chg="addSp delSp modSp mod ord modClrScheme modAnim chgLayout modNotesTx">
        <pc:chgData name="Joyner, Marty" userId="28e4158c-eee9-43fa-a5d9-6a807ca7df2a" providerId="ADAL" clId="{9014169E-AED6-4E0D-9A2D-0AC1A500376D}" dt="2022-10-15T17:33:24.897" v="5522"/>
        <pc:sldMkLst>
          <pc:docMk/>
          <pc:sldMk cId="4294783568" sldId="349"/>
        </pc:sldMkLst>
        <pc:spChg chg="add del mod">
          <ac:chgData name="Joyner, Marty" userId="28e4158c-eee9-43fa-a5d9-6a807ca7df2a" providerId="ADAL" clId="{9014169E-AED6-4E0D-9A2D-0AC1A500376D}" dt="2022-10-14T16:50:55.643" v="3774"/>
          <ac:spMkLst>
            <pc:docMk/>
            <pc:sldMk cId="4294783568" sldId="349"/>
            <ac:spMk id="2" creationId="{BC96F2AF-D47E-69F8-9FCD-515B61292825}"/>
          </ac:spMkLst>
        </pc:spChg>
        <pc:spChg chg="mod">
          <ac:chgData name="Joyner, Marty" userId="28e4158c-eee9-43fa-a5d9-6a807ca7df2a" providerId="ADAL" clId="{9014169E-AED6-4E0D-9A2D-0AC1A500376D}" dt="2022-10-14T16:51:08.587" v="3782" actId="20577"/>
          <ac:spMkLst>
            <pc:docMk/>
            <pc:sldMk cId="4294783568" sldId="349"/>
            <ac:spMk id="4" creationId="{6DF26E21-65AC-92A0-BAA0-C916761E3510}"/>
          </ac:spMkLst>
        </pc:spChg>
        <pc:spChg chg="mod">
          <ac:chgData name="Joyner, Marty" userId="28e4158c-eee9-43fa-a5d9-6a807ca7df2a" providerId="ADAL" clId="{9014169E-AED6-4E0D-9A2D-0AC1A500376D}" dt="2022-10-14T16:51:02.586" v="3775"/>
          <ac:spMkLst>
            <pc:docMk/>
            <pc:sldMk cId="4294783568" sldId="349"/>
            <ac:spMk id="5" creationId="{E7931A03-CCF4-6671-0C16-CA494B863730}"/>
          </ac:spMkLst>
        </pc:spChg>
        <pc:spChg chg="mod">
          <ac:chgData name="Joyner, Marty" userId="28e4158c-eee9-43fa-a5d9-6a807ca7df2a" providerId="ADAL" clId="{9014169E-AED6-4E0D-9A2D-0AC1A500376D}" dt="2022-10-14T16:52:49.429" v="3793"/>
          <ac:spMkLst>
            <pc:docMk/>
            <pc:sldMk cId="4294783568" sldId="349"/>
            <ac:spMk id="7" creationId="{22102D7B-1FCF-FB00-7997-44E51128F4E0}"/>
          </ac:spMkLst>
        </pc:spChg>
        <pc:spChg chg="mod">
          <ac:chgData name="Joyner, Marty" userId="28e4158c-eee9-43fa-a5d9-6a807ca7df2a" providerId="ADAL" clId="{9014169E-AED6-4E0D-9A2D-0AC1A500376D}" dt="2022-10-14T16:52:49.429" v="3793"/>
          <ac:spMkLst>
            <pc:docMk/>
            <pc:sldMk cId="4294783568" sldId="349"/>
            <ac:spMk id="8" creationId="{89E94A24-4E15-DBFC-39E4-7A145577327F}"/>
          </ac:spMkLst>
        </pc:spChg>
        <pc:spChg chg="mod">
          <ac:chgData name="Joyner, Marty" userId="28e4158c-eee9-43fa-a5d9-6a807ca7df2a" providerId="ADAL" clId="{9014169E-AED6-4E0D-9A2D-0AC1A500376D}" dt="2022-10-14T16:52:49.429" v="3793"/>
          <ac:spMkLst>
            <pc:docMk/>
            <pc:sldMk cId="4294783568" sldId="349"/>
            <ac:spMk id="9" creationId="{7A6BA01D-4CA2-1DF6-A499-229D1CF2A4FC}"/>
          </ac:spMkLst>
        </pc:spChg>
        <pc:spChg chg="add del">
          <ac:chgData name="Joyner, Marty" userId="28e4158c-eee9-43fa-a5d9-6a807ca7df2a" providerId="ADAL" clId="{9014169E-AED6-4E0D-9A2D-0AC1A500376D}" dt="2022-10-15T17:29:32.224" v="5501" actId="22"/>
          <ac:spMkLst>
            <pc:docMk/>
            <pc:sldMk cId="4294783568" sldId="349"/>
            <ac:spMk id="12" creationId="{0A7C2FD6-F56A-3D3C-7896-FD831E037A32}"/>
          </ac:spMkLst>
        </pc:spChg>
        <pc:spChg chg="del">
          <ac:chgData name="Joyner, Marty" userId="28e4158c-eee9-43fa-a5d9-6a807ca7df2a" providerId="ADAL" clId="{9014169E-AED6-4E0D-9A2D-0AC1A500376D}" dt="2022-10-14T16:50:51.564" v="3772" actId="478"/>
          <ac:spMkLst>
            <pc:docMk/>
            <pc:sldMk cId="4294783568" sldId="349"/>
            <ac:spMk id="21" creationId="{849A2DC9-18C5-4E67-8731-B35274CB52E0}"/>
          </ac:spMkLst>
        </pc:spChg>
        <pc:spChg chg="mod">
          <ac:chgData name="Joyner, Marty" userId="28e4158c-eee9-43fa-a5d9-6a807ca7df2a" providerId="ADAL" clId="{9014169E-AED6-4E0D-9A2D-0AC1A500376D}" dt="2022-10-15T17:29:50.390" v="5508" actId="404"/>
          <ac:spMkLst>
            <pc:docMk/>
            <pc:sldMk cId="4294783568" sldId="349"/>
            <ac:spMk id="23" creationId="{F3056F22-4F94-4A9D-BC7D-B60D522A35CC}"/>
          </ac:spMkLst>
        </pc:spChg>
        <pc:spChg chg="mod">
          <ac:chgData name="Joyner, Marty" userId="28e4158c-eee9-43fa-a5d9-6a807ca7df2a" providerId="ADAL" clId="{9014169E-AED6-4E0D-9A2D-0AC1A500376D}" dt="2022-10-15T17:29:56.452" v="5511" actId="404"/>
          <ac:spMkLst>
            <pc:docMk/>
            <pc:sldMk cId="4294783568" sldId="349"/>
            <ac:spMk id="39" creationId="{7FA0EFD5-64A1-4CC1-B867-1BA1D8B771E1}"/>
          </ac:spMkLst>
        </pc:spChg>
        <pc:spChg chg="mod">
          <ac:chgData name="Joyner, Marty" userId="28e4158c-eee9-43fa-a5d9-6a807ca7df2a" providerId="ADAL" clId="{9014169E-AED6-4E0D-9A2D-0AC1A500376D}" dt="2022-10-15T17:33:11.238" v="5521" actId="1076"/>
          <ac:spMkLst>
            <pc:docMk/>
            <pc:sldMk cId="4294783568" sldId="349"/>
            <ac:spMk id="40" creationId="{B779C0BD-E391-4E35-9A84-5501962E4183}"/>
          </ac:spMkLst>
        </pc:spChg>
        <pc:spChg chg="mod">
          <ac:chgData name="Joyner, Marty" userId="28e4158c-eee9-43fa-a5d9-6a807ca7df2a" providerId="ADAL" clId="{9014169E-AED6-4E0D-9A2D-0AC1A500376D}" dt="2022-10-14T16:51:42.606" v="3785" actId="1076"/>
          <ac:spMkLst>
            <pc:docMk/>
            <pc:sldMk cId="4294783568" sldId="349"/>
            <ac:spMk id="43" creationId="{55E3C463-A30A-481D-A574-017F62090007}"/>
          </ac:spMkLst>
        </pc:spChg>
        <pc:grpChg chg="add mod">
          <ac:chgData name="Joyner, Marty" userId="28e4158c-eee9-43fa-a5d9-6a807ca7df2a" providerId="ADAL" clId="{9014169E-AED6-4E0D-9A2D-0AC1A500376D}" dt="2022-10-14T16:51:02.586" v="3775"/>
          <ac:grpSpMkLst>
            <pc:docMk/>
            <pc:sldMk cId="4294783568" sldId="349"/>
            <ac:grpSpMk id="3" creationId="{4D641F6F-BE5D-2859-DCC3-D61857C629D2}"/>
          </ac:grpSpMkLst>
        </pc:grpChg>
        <pc:grpChg chg="add mod">
          <ac:chgData name="Joyner, Marty" userId="28e4158c-eee9-43fa-a5d9-6a807ca7df2a" providerId="ADAL" clId="{9014169E-AED6-4E0D-9A2D-0AC1A500376D}" dt="2022-10-14T16:52:49.429" v="3793"/>
          <ac:grpSpMkLst>
            <pc:docMk/>
            <pc:sldMk cId="4294783568" sldId="349"/>
            <ac:grpSpMk id="6" creationId="{938B9E62-01B3-E510-5C6E-F1937AD79677}"/>
          </ac:grpSpMkLst>
        </pc:grpChg>
        <pc:picChg chg="add mod">
          <ac:chgData name="Joyner, Marty" userId="28e4158c-eee9-43fa-a5d9-6a807ca7df2a" providerId="ADAL" clId="{9014169E-AED6-4E0D-9A2D-0AC1A500376D}" dt="2022-10-15T17:25:28.066" v="5481" actId="1076"/>
          <ac:picMkLst>
            <pc:docMk/>
            <pc:sldMk cId="4294783568" sldId="349"/>
            <ac:picMk id="10" creationId="{9F20B690-9E30-8535-3E26-A222098E7C06}"/>
          </ac:picMkLst>
        </pc:picChg>
      </pc:sldChg>
      <pc:sldChg chg="addSp delSp modSp mod addAnim delAnim modAnim modNotesTx">
        <pc:chgData name="Joyner, Marty" userId="28e4158c-eee9-43fa-a5d9-6a807ca7df2a" providerId="ADAL" clId="{9014169E-AED6-4E0D-9A2D-0AC1A500376D}" dt="2022-10-16T12:08:47.990" v="7172" actId="20577"/>
        <pc:sldMkLst>
          <pc:docMk/>
          <pc:sldMk cId="3953334" sldId="350"/>
        </pc:sldMkLst>
        <pc:spChg chg="mod">
          <ac:chgData name="Joyner, Marty" userId="28e4158c-eee9-43fa-a5d9-6a807ca7df2a" providerId="ADAL" clId="{9014169E-AED6-4E0D-9A2D-0AC1A500376D}" dt="2022-10-14T16:53:33.059" v="3831"/>
          <ac:spMkLst>
            <pc:docMk/>
            <pc:sldMk cId="3953334" sldId="350"/>
            <ac:spMk id="3" creationId="{9A6412A1-5680-4D2E-03D9-3A849DE9B3CE}"/>
          </ac:spMkLst>
        </pc:spChg>
        <pc:spChg chg="mod">
          <ac:chgData name="Joyner, Marty" userId="28e4158c-eee9-43fa-a5d9-6a807ca7df2a" providerId="ADAL" clId="{9014169E-AED6-4E0D-9A2D-0AC1A500376D}" dt="2022-10-14T16:53:33.059" v="3831"/>
          <ac:spMkLst>
            <pc:docMk/>
            <pc:sldMk cId="3953334" sldId="350"/>
            <ac:spMk id="4" creationId="{F5157293-54AE-1378-4DFF-8D75AB7E7710}"/>
          </ac:spMkLst>
        </pc:spChg>
        <pc:spChg chg="mod">
          <ac:chgData name="Joyner, Marty" userId="28e4158c-eee9-43fa-a5d9-6a807ca7df2a" providerId="ADAL" clId="{9014169E-AED6-4E0D-9A2D-0AC1A500376D}" dt="2022-10-14T16:53:33.059" v="3831"/>
          <ac:spMkLst>
            <pc:docMk/>
            <pc:sldMk cId="3953334" sldId="350"/>
            <ac:spMk id="5" creationId="{D053D3DB-A84B-EF07-F22B-F14C263EF9B2}"/>
          </ac:spMkLst>
        </pc:spChg>
        <pc:spChg chg="mod">
          <ac:chgData name="Joyner, Marty" userId="28e4158c-eee9-43fa-a5d9-6a807ca7df2a" providerId="ADAL" clId="{9014169E-AED6-4E0D-9A2D-0AC1A500376D}" dt="2022-10-14T17:01:16.071" v="4160" actId="20577"/>
          <ac:spMkLst>
            <pc:docMk/>
            <pc:sldMk cId="3953334" sldId="350"/>
            <ac:spMk id="7" creationId="{BEA4E2A1-E383-83A3-BB6D-0BF440FAC4DE}"/>
          </ac:spMkLst>
        </pc:spChg>
        <pc:spChg chg="mod">
          <ac:chgData name="Joyner, Marty" userId="28e4158c-eee9-43fa-a5d9-6a807ca7df2a" providerId="ADAL" clId="{9014169E-AED6-4E0D-9A2D-0AC1A500376D}" dt="2022-10-14T16:53:41.267" v="3832"/>
          <ac:spMkLst>
            <pc:docMk/>
            <pc:sldMk cId="3953334" sldId="350"/>
            <ac:spMk id="8" creationId="{C7871867-09AA-5644-1393-010706157EFB}"/>
          </ac:spMkLst>
        </pc:spChg>
        <pc:spChg chg="mod">
          <ac:chgData name="Joyner, Marty" userId="28e4158c-eee9-43fa-a5d9-6a807ca7df2a" providerId="ADAL" clId="{9014169E-AED6-4E0D-9A2D-0AC1A500376D}" dt="2022-10-16T12:08:47.990" v="7172" actId="20577"/>
          <ac:spMkLst>
            <pc:docMk/>
            <pc:sldMk cId="3953334" sldId="350"/>
            <ac:spMk id="24" creationId="{A7DC8BA3-6F14-4E73-BCD1-2F793537A675}"/>
          </ac:spMkLst>
        </pc:spChg>
        <pc:spChg chg="del">
          <ac:chgData name="Joyner, Marty" userId="28e4158c-eee9-43fa-a5d9-6a807ca7df2a" providerId="ADAL" clId="{9014169E-AED6-4E0D-9A2D-0AC1A500376D}" dt="2022-10-14T16:53:32.528" v="3830" actId="478"/>
          <ac:spMkLst>
            <pc:docMk/>
            <pc:sldMk cId="3953334" sldId="350"/>
            <ac:spMk id="26" creationId="{1A8C0DC8-43EB-4913-9A0E-A902EB7F5D66}"/>
          </ac:spMkLst>
        </pc:spChg>
        <pc:spChg chg="mod">
          <ac:chgData name="Joyner, Marty" userId="28e4158c-eee9-43fa-a5d9-6a807ca7df2a" providerId="ADAL" clId="{9014169E-AED6-4E0D-9A2D-0AC1A500376D}" dt="2022-10-14T19:35:12.640" v="4546" actId="113"/>
          <ac:spMkLst>
            <pc:docMk/>
            <pc:sldMk cId="3953334" sldId="350"/>
            <ac:spMk id="27" creationId="{ABB73F51-02EF-4E14-8300-878EE69670A4}"/>
          </ac:spMkLst>
        </pc:spChg>
        <pc:spChg chg="add del mod">
          <ac:chgData name="Joyner, Marty" userId="28e4158c-eee9-43fa-a5d9-6a807ca7df2a" providerId="ADAL" clId="{9014169E-AED6-4E0D-9A2D-0AC1A500376D}" dt="2022-10-14T19:34:44.030" v="4532" actId="255"/>
          <ac:spMkLst>
            <pc:docMk/>
            <pc:sldMk cId="3953334" sldId="350"/>
            <ac:spMk id="60" creationId="{6EAC608A-3EA7-487C-9BB2-095F43920B71}"/>
          </ac:spMkLst>
        </pc:spChg>
        <pc:spChg chg="mod">
          <ac:chgData name="Joyner, Marty" userId="28e4158c-eee9-43fa-a5d9-6a807ca7df2a" providerId="ADAL" clId="{9014169E-AED6-4E0D-9A2D-0AC1A500376D}" dt="2022-10-15T17:34:48.326" v="5524" actId="1076"/>
          <ac:spMkLst>
            <pc:docMk/>
            <pc:sldMk cId="3953334" sldId="350"/>
            <ac:spMk id="61" creationId="{9EEC3E1C-03F2-4AA6-A027-B1366DEFBADA}"/>
          </ac:spMkLst>
        </pc:spChg>
        <pc:spChg chg="mod">
          <ac:chgData name="Joyner, Marty" userId="28e4158c-eee9-43fa-a5d9-6a807ca7df2a" providerId="ADAL" clId="{9014169E-AED6-4E0D-9A2D-0AC1A500376D}" dt="2022-10-14T16:54:55.128" v="3854" actId="14100"/>
          <ac:spMkLst>
            <pc:docMk/>
            <pc:sldMk cId="3953334" sldId="350"/>
            <ac:spMk id="62" creationId="{46F397E5-4F05-41A0-923C-2A9C9F2A40DC}"/>
          </ac:spMkLst>
        </pc:spChg>
        <pc:spChg chg="mod">
          <ac:chgData name="Joyner, Marty" userId="28e4158c-eee9-43fa-a5d9-6a807ca7df2a" providerId="ADAL" clId="{9014169E-AED6-4E0D-9A2D-0AC1A500376D}" dt="2022-10-14T16:54:55.128" v="3854" actId="14100"/>
          <ac:spMkLst>
            <pc:docMk/>
            <pc:sldMk cId="3953334" sldId="350"/>
            <ac:spMk id="63" creationId="{75823125-0882-4FAC-9225-A43060488E82}"/>
          </ac:spMkLst>
        </pc:spChg>
        <pc:grpChg chg="add mod">
          <ac:chgData name="Joyner, Marty" userId="28e4158c-eee9-43fa-a5d9-6a807ca7df2a" providerId="ADAL" clId="{9014169E-AED6-4E0D-9A2D-0AC1A500376D}" dt="2022-10-14T16:53:33.059" v="3831"/>
          <ac:grpSpMkLst>
            <pc:docMk/>
            <pc:sldMk cId="3953334" sldId="350"/>
            <ac:grpSpMk id="2" creationId="{8136F1C3-B685-2080-74D0-5B839269E7DE}"/>
          </ac:grpSpMkLst>
        </pc:grpChg>
        <pc:grpChg chg="add mod">
          <ac:chgData name="Joyner, Marty" userId="28e4158c-eee9-43fa-a5d9-6a807ca7df2a" providerId="ADAL" clId="{9014169E-AED6-4E0D-9A2D-0AC1A500376D}" dt="2022-10-14T16:53:41.267" v="3832"/>
          <ac:grpSpMkLst>
            <pc:docMk/>
            <pc:sldMk cId="3953334" sldId="350"/>
            <ac:grpSpMk id="6" creationId="{E2FD0052-D973-BE3E-42AC-3B84E069520E}"/>
          </ac:grpSpMkLst>
        </pc:grpChg>
        <pc:grpChg chg="mod">
          <ac:chgData name="Joyner, Marty" userId="28e4158c-eee9-43fa-a5d9-6a807ca7df2a" providerId="ADAL" clId="{9014169E-AED6-4E0D-9A2D-0AC1A500376D}" dt="2022-10-14T16:54:55.128" v="3854" actId="14100"/>
          <ac:grpSpMkLst>
            <pc:docMk/>
            <pc:sldMk cId="3953334" sldId="350"/>
            <ac:grpSpMk id="25" creationId="{98FEF91C-62FA-4BBE-A26D-644E9A229ABE}"/>
          </ac:grpSpMkLst>
        </pc:grpChg>
      </pc:sldChg>
      <pc:sldChg chg="addSp delSp modSp mod modClrScheme modAnim chgLayout modNotesTx">
        <pc:chgData name="Joyner, Marty" userId="28e4158c-eee9-43fa-a5d9-6a807ca7df2a" providerId="ADAL" clId="{9014169E-AED6-4E0D-9A2D-0AC1A500376D}" dt="2022-10-16T12:09:02.398" v="7176" actId="20577"/>
        <pc:sldMkLst>
          <pc:docMk/>
          <pc:sldMk cId="2355478985" sldId="351"/>
        </pc:sldMkLst>
        <pc:spChg chg="mod">
          <ac:chgData name="Joyner, Marty" userId="28e4158c-eee9-43fa-a5d9-6a807ca7df2a" providerId="ADAL" clId="{9014169E-AED6-4E0D-9A2D-0AC1A500376D}" dt="2022-10-14T17:55:55.779" v="4402" actId="20577"/>
          <ac:spMkLst>
            <pc:docMk/>
            <pc:sldMk cId="2355478985" sldId="351"/>
            <ac:spMk id="3" creationId="{418C751C-69EF-A557-76AC-AEEA917D83E0}"/>
          </ac:spMkLst>
        </pc:spChg>
        <pc:spChg chg="mod">
          <ac:chgData name="Joyner, Marty" userId="28e4158c-eee9-43fa-a5d9-6a807ca7df2a" providerId="ADAL" clId="{9014169E-AED6-4E0D-9A2D-0AC1A500376D}" dt="2022-10-14T17:01:37.248" v="4163"/>
          <ac:spMkLst>
            <pc:docMk/>
            <pc:sldMk cId="2355478985" sldId="351"/>
            <ac:spMk id="4" creationId="{A5809FCF-A82B-82D7-35BC-A8D122AE241F}"/>
          </ac:spMkLst>
        </pc:spChg>
        <pc:spChg chg="add mod">
          <ac:chgData name="Joyner, Marty" userId="28e4158c-eee9-43fa-a5d9-6a807ca7df2a" providerId="ADAL" clId="{9014169E-AED6-4E0D-9A2D-0AC1A500376D}" dt="2022-10-14T19:34:19.174" v="4524" actId="113"/>
          <ac:spMkLst>
            <pc:docMk/>
            <pc:sldMk cId="2355478985" sldId="351"/>
            <ac:spMk id="5" creationId="{34E7F23B-31FA-7B88-1354-9AE7AD4A740E}"/>
          </ac:spMkLst>
        </pc:spChg>
        <pc:spChg chg="add mod">
          <ac:chgData name="Joyner, Marty" userId="28e4158c-eee9-43fa-a5d9-6a807ca7df2a" providerId="ADAL" clId="{9014169E-AED6-4E0D-9A2D-0AC1A500376D}" dt="2022-10-16T12:09:02.398" v="7176" actId="20577"/>
          <ac:spMkLst>
            <pc:docMk/>
            <pc:sldMk cId="2355478985" sldId="351"/>
            <ac:spMk id="6" creationId="{3DB241D8-8C43-920C-FC39-A0EAEE884A7B}"/>
          </ac:spMkLst>
        </pc:spChg>
        <pc:spChg chg="add mod">
          <ac:chgData name="Joyner, Marty" userId="28e4158c-eee9-43fa-a5d9-6a807ca7df2a" providerId="ADAL" clId="{9014169E-AED6-4E0D-9A2D-0AC1A500376D}" dt="2022-10-15T17:41:22.095" v="5825" actId="1076"/>
          <ac:spMkLst>
            <pc:docMk/>
            <pc:sldMk cId="2355478985" sldId="351"/>
            <ac:spMk id="7" creationId="{38D3486E-04DB-EA8A-D9BE-0735C9E7DC71}"/>
          </ac:spMkLst>
        </pc:spChg>
        <pc:spChg chg="del">
          <ac:chgData name="Joyner, Marty" userId="28e4158c-eee9-43fa-a5d9-6a807ca7df2a" providerId="ADAL" clId="{9014169E-AED6-4E0D-9A2D-0AC1A500376D}" dt="2022-10-14T17:01:36.759" v="4162" actId="478"/>
          <ac:spMkLst>
            <pc:docMk/>
            <pc:sldMk cId="2355478985" sldId="351"/>
            <ac:spMk id="26" creationId="{FEBDDDBA-6FEA-4EFB-851D-772BE22565AB}"/>
          </ac:spMkLst>
        </pc:spChg>
        <pc:spChg chg="mod">
          <ac:chgData name="Joyner, Marty" userId="28e4158c-eee9-43fa-a5d9-6a807ca7df2a" providerId="ADAL" clId="{9014169E-AED6-4E0D-9A2D-0AC1A500376D}" dt="2022-10-14T19:33:55.130" v="4503" actId="113"/>
          <ac:spMkLst>
            <pc:docMk/>
            <pc:sldMk cId="2355478985" sldId="351"/>
            <ac:spMk id="27" creationId="{78C1F88A-5D5D-4799-A27A-B25A5E129E11}"/>
          </ac:spMkLst>
        </pc:spChg>
        <pc:spChg chg="del mod ord">
          <ac:chgData name="Joyner, Marty" userId="28e4158c-eee9-43fa-a5d9-6a807ca7df2a" providerId="ADAL" clId="{9014169E-AED6-4E0D-9A2D-0AC1A500376D}" dt="2022-10-14T17:55:59.491" v="4403" actId="478"/>
          <ac:spMkLst>
            <pc:docMk/>
            <pc:sldMk cId="2355478985" sldId="351"/>
            <ac:spMk id="28" creationId="{B3718227-02E6-404F-ADA3-E11FA03AA130}"/>
          </ac:spMkLst>
        </pc:spChg>
        <pc:spChg chg="mod">
          <ac:chgData name="Joyner, Marty" userId="28e4158c-eee9-43fa-a5d9-6a807ca7df2a" providerId="ADAL" clId="{9014169E-AED6-4E0D-9A2D-0AC1A500376D}" dt="2022-10-14T19:33:29.837" v="4491" actId="403"/>
          <ac:spMkLst>
            <pc:docMk/>
            <pc:sldMk cId="2355478985" sldId="351"/>
            <ac:spMk id="66" creationId="{027AB10B-E8E1-4524-A076-522395D83195}"/>
          </ac:spMkLst>
        </pc:spChg>
        <pc:spChg chg="mod">
          <ac:chgData name="Joyner, Marty" userId="28e4158c-eee9-43fa-a5d9-6a807ca7df2a" providerId="ADAL" clId="{9014169E-AED6-4E0D-9A2D-0AC1A500376D}" dt="2022-10-14T19:33:21.803" v="4490" actId="113"/>
          <ac:spMkLst>
            <pc:docMk/>
            <pc:sldMk cId="2355478985" sldId="351"/>
            <ac:spMk id="67" creationId="{212B9F18-0594-43BB-A9B7-9A27B20F008F}"/>
          </ac:spMkLst>
        </pc:spChg>
        <pc:spChg chg="mod">
          <ac:chgData name="Joyner, Marty" userId="28e4158c-eee9-43fa-a5d9-6a807ca7df2a" providerId="ADAL" clId="{9014169E-AED6-4E0D-9A2D-0AC1A500376D}" dt="2022-10-14T19:29:31.274" v="4436" actId="14100"/>
          <ac:spMkLst>
            <pc:docMk/>
            <pc:sldMk cId="2355478985" sldId="351"/>
            <ac:spMk id="68" creationId="{0A36CF2A-2D96-4993-87B0-EBD234320736}"/>
          </ac:spMkLst>
        </pc:spChg>
        <pc:spChg chg="mod">
          <ac:chgData name="Joyner, Marty" userId="28e4158c-eee9-43fa-a5d9-6a807ca7df2a" providerId="ADAL" clId="{9014169E-AED6-4E0D-9A2D-0AC1A500376D}" dt="2022-10-14T19:29:31.274" v="4436" actId="14100"/>
          <ac:spMkLst>
            <pc:docMk/>
            <pc:sldMk cId="2355478985" sldId="351"/>
            <ac:spMk id="69" creationId="{5280C9A8-9B45-46FD-BC2F-3FD662DB55F4}"/>
          </ac:spMkLst>
        </pc:spChg>
        <pc:spChg chg="mod">
          <ac:chgData name="Joyner, Marty" userId="28e4158c-eee9-43fa-a5d9-6a807ca7df2a" providerId="ADAL" clId="{9014169E-AED6-4E0D-9A2D-0AC1A500376D}" dt="2022-10-14T19:29:31.274" v="4436" actId="14100"/>
          <ac:spMkLst>
            <pc:docMk/>
            <pc:sldMk cId="2355478985" sldId="351"/>
            <ac:spMk id="70" creationId="{6DF7E551-0CF2-4BB1-A7E2-B0B37BB4F22B}"/>
          </ac:spMkLst>
        </pc:spChg>
        <pc:grpChg chg="add mod">
          <ac:chgData name="Joyner, Marty" userId="28e4158c-eee9-43fa-a5d9-6a807ca7df2a" providerId="ADAL" clId="{9014169E-AED6-4E0D-9A2D-0AC1A500376D}" dt="2022-10-14T17:01:37.248" v="4163"/>
          <ac:grpSpMkLst>
            <pc:docMk/>
            <pc:sldMk cId="2355478985" sldId="351"/>
            <ac:grpSpMk id="2" creationId="{FDCD0AFC-433E-9513-5B5C-14B789CBB1C8}"/>
          </ac:grpSpMkLst>
        </pc:grpChg>
        <pc:grpChg chg="mod">
          <ac:chgData name="Joyner, Marty" userId="28e4158c-eee9-43fa-a5d9-6a807ca7df2a" providerId="ADAL" clId="{9014169E-AED6-4E0D-9A2D-0AC1A500376D}" dt="2022-10-14T19:29:31.274" v="4436" actId="14100"/>
          <ac:grpSpMkLst>
            <pc:docMk/>
            <pc:sldMk cId="2355478985" sldId="351"/>
            <ac:grpSpMk id="29" creationId="{E1196F6D-13ED-4ADE-88C4-565D5CE7DFB5}"/>
          </ac:grpSpMkLst>
        </pc:grpChg>
      </pc:sldChg>
      <pc:sldChg chg="del">
        <pc:chgData name="Joyner, Marty" userId="28e4158c-eee9-43fa-a5d9-6a807ca7df2a" providerId="ADAL" clId="{9014169E-AED6-4E0D-9A2D-0AC1A500376D}" dt="2022-10-14T16:57:50.604" v="3876" actId="47"/>
        <pc:sldMkLst>
          <pc:docMk/>
          <pc:sldMk cId="721065339" sldId="352"/>
        </pc:sldMkLst>
      </pc:sldChg>
      <pc:sldChg chg="addSp delSp modSp mod addAnim delAnim modAnim delCm modNotesTx">
        <pc:chgData name="Joyner, Marty" userId="28e4158c-eee9-43fa-a5d9-6a807ca7df2a" providerId="ADAL" clId="{9014169E-AED6-4E0D-9A2D-0AC1A500376D}" dt="2022-10-16T12:06:34.528" v="7167"/>
        <pc:sldMkLst>
          <pc:docMk/>
          <pc:sldMk cId="506328311" sldId="353"/>
        </pc:sldMkLst>
        <pc:spChg chg="mod">
          <ac:chgData name="Joyner, Marty" userId="28e4158c-eee9-43fa-a5d9-6a807ca7df2a" providerId="ADAL" clId="{9014169E-AED6-4E0D-9A2D-0AC1A500376D}" dt="2022-10-15T18:06:33.608" v="5873" actId="20577"/>
          <ac:spMkLst>
            <pc:docMk/>
            <pc:sldMk cId="506328311" sldId="353"/>
            <ac:spMk id="3" creationId="{DF9F3753-4596-2E20-D914-557D71BADF7D}"/>
          </ac:spMkLst>
        </pc:spChg>
        <pc:spChg chg="mod">
          <ac:chgData name="Joyner, Marty" userId="28e4158c-eee9-43fa-a5d9-6a807ca7df2a" providerId="ADAL" clId="{9014169E-AED6-4E0D-9A2D-0AC1A500376D}" dt="2022-10-15T17:52:26.082" v="5848" actId="20577"/>
          <ac:spMkLst>
            <pc:docMk/>
            <pc:sldMk cId="506328311" sldId="353"/>
            <ac:spMk id="4" creationId="{E3C87DE7-2C35-D601-2028-146FDBF4CC4F}"/>
          </ac:spMkLst>
        </pc:spChg>
        <pc:spChg chg="add mod">
          <ac:chgData name="Joyner, Marty" userId="28e4158c-eee9-43fa-a5d9-6a807ca7df2a" providerId="ADAL" clId="{9014169E-AED6-4E0D-9A2D-0AC1A500376D}" dt="2022-10-16T11:40:26.510" v="5990" actId="1076"/>
          <ac:spMkLst>
            <pc:docMk/>
            <pc:sldMk cId="506328311" sldId="353"/>
            <ac:spMk id="6" creationId="{B0C339EC-E7DC-5FE6-AE8B-6CEDAE2C73AD}"/>
          </ac:spMkLst>
        </pc:spChg>
        <pc:spChg chg="add del mod">
          <ac:chgData name="Joyner, Marty" userId="28e4158c-eee9-43fa-a5d9-6a807ca7df2a" providerId="ADAL" clId="{9014169E-AED6-4E0D-9A2D-0AC1A500376D}" dt="2022-10-16T12:03:24.012" v="7160" actId="478"/>
          <ac:spMkLst>
            <pc:docMk/>
            <pc:sldMk cId="506328311" sldId="353"/>
            <ac:spMk id="7" creationId="{4410AD4B-1091-6DDF-B11B-ABA67FBAF288}"/>
          </ac:spMkLst>
        </pc:spChg>
        <pc:spChg chg="add mod">
          <ac:chgData name="Joyner, Marty" userId="28e4158c-eee9-43fa-a5d9-6a807ca7df2a" providerId="ADAL" clId="{9014169E-AED6-4E0D-9A2D-0AC1A500376D}" dt="2022-10-16T12:02:00.749" v="7155" actId="13822"/>
          <ac:spMkLst>
            <pc:docMk/>
            <pc:sldMk cId="506328311" sldId="353"/>
            <ac:spMk id="8" creationId="{3D4291EF-964B-84DA-4AA0-D3543EF517CF}"/>
          </ac:spMkLst>
        </pc:spChg>
        <pc:spChg chg="del">
          <ac:chgData name="Joyner, Marty" userId="28e4158c-eee9-43fa-a5d9-6a807ca7df2a" providerId="ADAL" clId="{9014169E-AED6-4E0D-9A2D-0AC1A500376D}" dt="2022-10-15T17:52:04.181" v="5830" actId="478"/>
          <ac:spMkLst>
            <pc:docMk/>
            <pc:sldMk cId="506328311" sldId="353"/>
            <ac:spMk id="26" creationId="{8D114EC0-0D12-4EF7-A444-2D4E78ABE213}"/>
          </ac:spMkLst>
        </pc:spChg>
        <pc:spChg chg="del">
          <ac:chgData name="Joyner, Marty" userId="28e4158c-eee9-43fa-a5d9-6a807ca7df2a" providerId="ADAL" clId="{9014169E-AED6-4E0D-9A2D-0AC1A500376D}" dt="2022-10-15T17:52:18.908" v="5847" actId="478"/>
          <ac:spMkLst>
            <pc:docMk/>
            <pc:sldMk cId="506328311" sldId="353"/>
            <ac:spMk id="27" creationId="{D8EC88DD-B71B-436A-9528-FFEE5D1BA529}"/>
          </ac:spMkLst>
        </pc:spChg>
        <pc:grpChg chg="add mod">
          <ac:chgData name="Joyner, Marty" userId="28e4158c-eee9-43fa-a5d9-6a807ca7df2a" providerId="ADAL" clId="{9014169E-AED6-4E0D-9A2D-0AC1A500376D}" dt="2022-10-15T17:52:04.898" v="5831"/>
          <ac:grpSpMkLst>
            <pc:docMk/>
            <pc:sldMk cId="506328311" sldId="353"/>
            <ac:grpSpMk id="2" creationId="{7BCE06E8-2A4D-0AD2-2524-A7AED2B451C0}"/>
          </ac:grpSpMkLst>
        </pc:grpChg>
        <pc:picChg chg="add del mod">
          <ac:chgData name="Joyner, Marty" userId="28e4158c-eee9-43fa-a5d9-6a807ca7df2a" providerId="ADAL" clId="{9014169E-AED6-4E0D-9A2D-0AC1A500376D}" dt="2022-10-16T12:05:37.530" v="7165"/>
          <ac:picMkLst>
            <pc:docMk/>
            <pc:sldMk cId="506328311" sldId="353"/>
            <ac:picMk id="5" creationId="{F5D05BC9-AD14-999C-FA39-F06E330A0E8F}"/>
          </ac:picMkLst>
        </pc:picChg>
      </pc:sldChg>
      <pc:sldChg chg="addSp delSp modSp mod modAnim modNotesTx">
        <pc:chgData name="Joyner, Marty" userId="28e4158c-eee9-43fa-a5d9-6a807ca7df2a" providerId="ADAL" clId="{9014169E-AED6-4E0D-9A2D-0AC1A500376D}" dt="2022-10-16T12:21:27.347" v="7611" actId="404"/>
        <pc:sldMkLst>
          <pc:docMk/>
          <pc:sldMk cId="1951054702" sldId="354"/>
        </pc:sldMkLst>
        <pc:spChg chg="mod">
          <ac:chgData name="Joyner, Marty" userId="28e4158c-eee9-43fa-a5d9-6a807ca7df2a" providerId="ADAL" clId="{9014169E-AED6-4E0D-9A2D-0AC1A500376D}" dt="2022-10-16T12:20:55.815" v="7608" actId="1076"/>
          <ac:spMkLst>
            <pc:docMk/>
            <pc:sldMk cId="1951054702" sldId="354"/>
            <ac:spMk id="2" creationId="{F5900E5F-A951-14B6-2B8F-B975F67E7FEB}"/>
          </ac:spMkLst>
        </pc:spChg>
        <pc:spChg chg="mod">
          <ac:chgData name="Joyner, Marty" userId="28e4158c-eee9-43fa-a5d9-6a807ca7df2a" providerId="ADAL" clId="{9014169E-AED6-4E0D-9A2D-0AC1A500376D}" dt="2022-10-16T12:21:27.347" v="7611" actId="404"/>
          <ac:spMkLst>
            <pc:docMk/>
            <pc:sldMk cId="1951054702" sldId="354"/>
            <ac:spMk id="3" creationId="{DCFC0E24-2C22-4F4E-A3B2-8F8CD36D56BD}"/>
          </ac:spMkLst>
        </pc:spChg>
        <pc:spChg chg="mod">
          <ac:chgData name="Joyner, Marty" userId="28e4158c-eee9-43fa-a5d9-6a807ca7df2a" providerId="ADAL" clId="{9014169E-AED6-4E0D-9A2D-0AC1A500376D}" dt="2022-10-16T12:10:42.280" v="7207" actId="20577"/>
          <ac:spMkLst>
            <pc:docMk/>
            <pc:sldMk cId="1951054702" sldId="354"/>
            <ac:spMk id="5" creationId="{FFACEF02-F0A0-E8A4-F005-95C6BCA40BBD}"/>
          </ac:spMkLst>
        </pc:spChg>
        <pc:spChg chg="del mod">
          <ac:chgData name="Joyner, Marty" userId="28e4158c-eee9-43fa-a5d9-6a807ca7df2a" providerId="ADAL" clId="{9014169E-AED6-4E0D-9A2D-0AC1A500376D}" dt="2022-10-16T12:10:24.384" v="7185" actId="478"/>
          <ac:spMkLst>
            <pc:docMk/>
            <pc:sldMk cId="1951054702" sldId="354"/>
            <ac:spMk id="6" creationId="{0DD46DB9-1A9F-4B14-98AD-498C4991123B}"/>
          </ac:spMkLst>
        </pc:spChg>
        <pc:spChg chg="mod">
          <ac:chgData name="Joyner, Marty" userId="28e4158c-eee9-43fa-a5d9-6a807ca7df2a" providerId="ADAL" clId="{9014169E-AED6-4E0D-9A2D-0AC1A500376D}" dt="2022-10-16T12:11:02.140" v="7287" actId="20577"/>
          <ac:spMkLst>
            <pc:docMk/>
            <pc:sldMk cId="1951054702" sldId="354"/>
            <ac:spMk id="7" creationId="{7CFAFC6B-75E9-00C8-0B73-41FC74E01A50}"/>
          </ac:spMkLst>
        </pc:spChg>
        <pc:grpChg chg="add mod">
          <ac:chgData name="Joyner, Marty" userId="28e4158c-eee9-43fa-a5d9-6a807ca7df2a" providerId="ADAL" clId="{9014169E-AED6-4E0D-9A2D-0AC1A500376D}" dt="2022-10-16T12:10:26.068" v="7186"/>
          <ac:grpSpMkLst>
            <pc:docMk/>
            <pc:sldMk cId="1951054702" sldId="354"/>
            <ac:grpSpMk id="4" creationId="{7B4BB9EF-16AF-5D2E-F07C-EED8B8F25EE1}"/>
          </ac:grpSpMkLst>
        </pc:grpChg>
        <pc:picChg chg="mod">
          <ac:chgData name="Joyner, Marty" userId="28e4158c-eee9-43fa-a5d9-6a807ca7df2a" providerId="ADAL" clId="{9014169E-AED6-4E0D-9A2D-0AC1A500376D}" dt="2022-10-16T12:20:51.369" v="7607" actId="1076"/>
          <ac:picMkLst>
            <pc:docMk/>
            <pc:sldMk cId="1951054702" sldId="354"/>
            <ac:picMk id="10" creationId="{A75AABB9-5393-41FA-9391-7704EB204F17}"/>
          </ac:picMkLst>
        </pc:picChg>
      </pc:sldChg>
      <pc:sldChg chg="addSp delSp modSp mod modAnim modNotesTx">
        <pc:chgData name="Joyner, Marty" userId="28e4158c-eee9-43fa-a5d9-6a807ca7df2a" providerId="ADAL" clId="{9014169E-AED6-4E0D-9A2D-0AC1A500376D}" dt="2022-10-16T12:49:03.672" v="9479" actId="20577"/>
        <pc:sldMkLst>
          <pc:docMk/>
          <pc:sldMk cId="1809529431" sldId="355"/>
        </pc:sldMkLst>
        <pc:spChg chg="add del">
          <ac:chgData name="Joyner, Marty" userId="28e4158c-eee9-43fa-a5d9-6a807ca7df2a" providerId="ADAL" clId="{9014169E-AED6-4E0D-9A2D-0AC1A500376D}" dt="2022-10-16T12:18:59.982" v="7541" actId="22"/>
          <ac:spMkLst>
            <pc:docMk/>
            <pc:sldMk cId="1809529431" sldId="355"/>
            <ac:spMk id="3" creationId="{2481D89F-E448-C391-6FB2-087F4E8A7D66}"/>
          </ac:spMkLst>
        </pc:spChg>
        <pc:spChg chg="mod">
          <ac:chgData name="Joyner, Marty" userId="28e4158c-eee9-43fa-a5d9-6a807ca7df2a" providerId="ADAL" clId="{9014169E-AED6-4E0D-9A2D-0AC1A500376D}" dt="2022-10-16T12:25:42.520" v="7806" actId="14100"/>
          <ac:spMkLst>
            <pc:docMk/>
            <pc:sldMk cId="1809529431" sldId="355"/>
            <ac:spMk id="4" creationId="{3DEF4123-570E-4CEB-B27D-01E735FFF8DD}"/>
          </ac:spMkLst>
        </pc:spChg>
        <pc:spChg chg="del">
          <ac:chgData name="Joyner, Marty" userId="28e4158c-eee9-43fa-a5d9-6a807ca7df2a" providerId="ADAL" clId="{9014169E-AED6-4E0D-9A2D-0AC1A500376D}" dt="2022-10-16T12:18:56.079" v="7539" actId="478"/>
          <ac:spMkLst>
            <pc:docMk/>
            <pc:sldMk cId="1809529431" sldId="355"/>
            <ac:spMk id="6" creationId="{CD19CA1F-8921-492D-A394-EEB1E295FB9E}"/>
          </ac:spMkLst>
        </pc:spChg>
        <pc:spChg chg="mod">
          <ac:chgData name="Joyner, Marty" userId="28e4158c-eee9-43fa-a5d9-6a807ca7df2a" providerId="ADAL" clId="{9014169E-AED6-4E0D-9A2D-0AC1A500376D}" dt="2022-10-16T12:26:56.119" v="7851" actId="1076"/>
          <ac:spMkLst>
            <pc:docMk/>
            <pc:sldMk cId="1809529431" sldId="355"/>
            <ac:spMk id="8" creationId="{6ABB0F27-88BB-45AD-8705-7E32F46405A3}"/>
          </ac:spMkLst>
        </pc:spChg>
        <pc:spChg chg="del">
          <ac:chgData name="Joyner, Marty" userId="28e4158c-eee9-43fa-a5d9-6a807ca7df2a" providerId="ADAL" clId="{9014169E-AED6-4E0D-9A2D-0AC1A500376D}" dt="2022-10-16T12:19:10.503" v="7543" actId="478"/>
          <ac:spMkLst>
            <pc:docMk/>
            <pc:sldMk cId="1809529431" sldId="355"/>
            <ac:spMk id="9" creationId="{FCE1504A-0E05-4D8A-A428-9F38F8424E45}"/>
          </ac:spMkLst>
        </pc:spChg>
        <pc:spChg chg="mod">
          <ac:chgData name="Joyner, Marty" userId="28e4158c-eee9-43fa-a5d9-6a807ca7df2a" providerId="ADAL" clId="{9014169E-AED6-4E0D-9A2D-0AC1A500376D}" dt="2022-10-16T12:19:21.686" v="7563" actId="20577"/>
          <ac:spMkLst>
            <pc:docMk/>
            <pc:sldMk cId="1809529431" sldId="355"/>
            <ac:spMk id="10" creationId="{062F1BE9-CEE8-EC09-014C-BF1F195D4D50}"/>
          </ac:spMkLst>
        </pc:spChg>
        <pc:spChg chg="mod">
          <ac:chgData name="Joyner, Marty" userId="28e4158c-eee9-43fa-a5d9-6a807ca7df2a" providerId="ADAL" clId="{9014169E-AED6-4E0D-9A2D-0AC1A500376D}" dt="2022-10-16T12:19:59.531" v="7603" actId="20577"/>
          <ac:spMkLst>
            <pc:docMk/>
            <pc:sldMk cId="1809529431" sldId="355"/>
            <ac:spMk id="11" creationId="{3F95823B-930A-C25A-7D7A-C34B9C1B0094}"/>
          </ac:spMkLst>
        </pc:spChg>
        <pc:spChg chg="add mod">
          <ac:chgData name="Joyner, Marty" userId="28e4158c-eee9-43fa-a5d9-6a807ca7df2a" providerId="ADAL" clId="{9014169E-AED6-4E0D-9A2D-0AC1A500376D}" dt="2022-10-16T12:28:29.853" v="7964" actId="1076"/>
          <ac:spMkLst>
            <pc:docMk/>
            <pc:sldMk cId="1809529431" sldId="355"/>
            <ac:spMk id="12" creationId="{D5761E95-F554-A0AF-17B5-A1A2C815D1DA}"/>
          </ac:spMkLst>
        </pc:spChg>
        <pc:grpChg chg="add mod">
          <ac:chgData name="Joyner, Marty" userId="28e4158c-eee9-43fa-a5d9-6a807ca7df2a" providerId="ADAL" clId="{9014169E-AED6-4E0D-9A2D-0AC1A500376D}" dt="2022-10-16T12:19:06.118" v="7542"/>
          <ac:grpSpMkLst>
            <pc:docMk/>
            <pc:sldMk cId="1809529431" sldId="355"/>
            <ac:grpSpMk id="5" creationId="{938E17E4-4EF0-3A1D-92E7-D6FA0A025041}"/>
          </ac:grpSpMkLst>
        </pc:grpChg>
        <pc:picChg chg="mod">
          <ac:chgData name="Joyner, Marty" userId="28e4158c-eee9-43fa-a5d9-6a807ca7df2a" providerId="ADAL" clId="{9014169E-AED6-4E0D-9A2D-0AC1A500376D}" dt="2022-10-16T12:27:02.581" v="7852" actId="1440"/>
          <ac:picMkLst>
            <pc:docMk/>
            <pc:sldMk cId="1809529431" sldId="355"/>
            <ac:picMk id="7" creationId="{7E4FB1F1-1FD6-42C8-B1D3-AB9CFCBAA820}"/>
          </ac:picMkLst>
        </pc:picChg>
      </pc:sldChg>
      <pc:sldChg chg="addSp delSp modSp add del mod modAnim modNotesTx">
        <pc:chgData name="Joyner, Marty" userId="28e4158c-eee9-43fa-a5d9-6a807ca7df2a" providerId="ADAL" clId="{9014169E-AED6-4E0D-9A2D-0AC1A500376D}" dt="2022-10-19T22:27:50.890" v="10045" actId="20577"/>
        <pc:sldMkLst>
          <pc:docMk/>
          <pc:sldMk cId="3263695788" sldId="356"/>
        </pc:sldMkLst>
        <pc:spChg chg="mod">
          <ac:chgData name="Joyner, Marty" userId="28e4158c-eee9-43fa-a5d9-6a807ca7df2a" providerId="ADAL" clId="{9014169E-AED6-4E0D-9A2D-0AC1A500376D}" dt="2022-10-16T12:43:50.345" v="9176" actId="20577"/>
          <ac:spMkLst>
            <pc:docMk/>
            <pc:sldMk cId="3263695788" sldId="356"/>
            <ac:spMk id="3" creationId="{463B22DC-FB95-4A07-AF7B-D0C5DE44A377}"/>
          </ac:spMkLst>
        </pc:spChg>
        <pc:spChg chg="del">
          <ac:chgData name="Joyner, Marty" userId="28e4158c-eee9-43fa-a5d9-6a807ca7df2a" providerId="ADAL" clId="{9014169E-AED6-4E0D-9A2D-0AC1A500376D}" dt="2022-10-16T12:35:12.790" v="8672" actId="478"/>
          <ac:spMkLst>
            <pc:docMk/>
            <pc:sldMk cId="3263695788" sldId="356"/>
            <ac:spMk id="4" creationId="{8B4491EC-A029-4466-9CC5-A96243E25087}"/>
          </ac:spMkLst>
        </pc:spChg>
        <pc:spChg chg="add del">
          <ac:chgData name="Joyner, Marty" userId="28e4158c-eee9-43fa-a5d9-6a807ca7df2a" providerId="ADAL" clId="{9014169E-AED6-4E0D-9A2D-0AC1A500376D}" dt="2022-10-16T12:35:09.443" v="8671" actId="22"/>
          <ac:spMkLst>
            <pc:docMk/>
            <pc:sldMk cId="3263695788" sldId="356"/>
            <ac:spMk id="5" creationId="{EC5BF34C-2295-633E-CD78-E466ACD5085E}"/>
          </ac:spMkLst>
        </pc:spChg>
        <pc:spChg chg="mod">
          <ac:chgData name="Joyner, Marty" userId="28e4158c-eee9-43fa-a5d9-6a807ca7df2a" providerId="ADAL" clId="{9014169E-AED6-4E0D-9A2D-0AC1A500376D}" dt="2022-10-16T12:35:26.214" v="8695" actId="20577"/>
          <ac:spMkLst>
            <pc:docMk/>
            <pc:sldMk cId="3263695788" sldId="356"/>
            <ac:spMk id="7" creationId="{BB7ADB9C-E088-CEBF-4943-A4CCD47D01CA}"/>
          </ac:spMkLst>
        </pc:spChg>
        <pc:spChg chg="mod">
          <ac:chgData name="Joyner, Marty" userId="28e4158c-eee9-43fa-a5d9-6a807ca7df2a" providerId="ADAL" clId="{9014169E-AED6-4E0D-9A2D-0AC1A500376D}" dt="2022-10-16T12:42:02.570" v="8912" actId="20577"/>
          <ac:spMkLst>
            <pc:docMk/>
            <pc:sldMk cId="3263695788" sldId="356"/>
            <ac:spMk id="8" creationId="{DC6F0194-96E8-3F83-D141-0E36928064D0}"/>
          </ac:spMkLst>
        </pc:spChg>
        <pc:grpChg chg="add mod">
          <ac:chgData name="Joyner, Marty" userId="28e4158c-eee9-43fa-a5d9-6a807ca7df2a" providerId="ADAL" clId="{9014169E-AED6-4E0D-9A2D-0AC1A500376D}" dt="2022-10-16T12:35:19.558" v="8673"/>
          <ac:grpSpMkLst>
            <pc:docMk/>
            <pc:sldMk cId="3263695788" sldId="356"/>
            <ac:grpSpMk id="6" creationId="{59040DAD-143F-1320-2B9D-B4415FEA1A44}"/>
          </ac:grpSpMkLst>
        </pc:grpChg>
        <pc:picChg chg="add mod modCrop">
          <ac:chgData name="Joyner, Marty" userId="28e4158c-eee9-43fa-a5d9-6a807ca7df2a" providerId="ADAL" clId="{9014169E-AED6-4E0D-9A2D-0AC1A500376D}" dt="2022-10-16T12:45:17.707" v="9184" actId="1440"/>
          <ac:picMkLst>
            <pc:docMk/>
            <pc:sldMk cId="3263695788" sldId="356"/>
            <ac:picMk id="10" creationId="{1A1D9B72-D89F-3B17-E903-18E34EACABD4}"/>
          </ac:picMkLst>
        </pc:picChg>
      </pc:sldChg>
      <pc:sldChg chg="addSp delSp modSp mod modClrScheme modAnim chgLayout modNotesTx">
        <pc:chgData name="Joyner, Marty" userId="28e4158c-eee9-43fa-a5d9-6a807ca7df2a" providerId="ADAL" clId="{9014169E-AED6-4E0D-9A2D-0AC1A500376D}" dt="2022-10-14T16:52:42.600" v="3792" actId="700"/>
        <pc:sldMkLst>
          <pc:docMk/>
          <pc:sldMk cId="342670184" sldId="357"/>
        </pc:sldMkLst>
        <pc:spChg chg="mod ord">
          <ac:chgData name="Joyner, Marty" userId="28e4158c-eee9-43fa-a5d9-6a807ca7df2a" providerId="ADAL" clId="{9014169E-AED6-4E0D-9A2D-0AC1A500376D}" dt="2022-10-14T16:52:42.600" v="3792" actId="700"/>
          <ac:spMkLst>
            <pc:docMk/>
            <pc:sldMk cId="342670184" sldId="357"/>
            <ac:spMk id="3" creationId="{00000000-0000-0000-0000-000000000000}"/>
          </ac:spMkLst>
        </pc:spChg>
        <pc:spChg chg="mod">
          <ac:chgData name="Joyner, Marty" userId="28e4158c-eee9-43fa-a5d9-6a807ca7df2a" providerId="ADAL" clId="{9014169E-AED6-4E0D-9A2D-0AC1A500376D}" dt="2022-10-14T11:52:35.748" v="3179" actId="20577"/>
          <ac:spMkLst>
            <pc:docMk/>
            <pc:sldMk cId="342670184" sldId="357"/>
            <ac:spMk id="4" creationId="{D12E9BCE-D615-94D6-4A87-4299C02B12E3}"/>
          </ac:spMkLst>
        </pc:spChg>
        <pc:spChg chg="mod">
          <ac:chgData name="Joyner, Marty" userId="28e4158c-eee9-43fa-a5d9-6a807ca7df2a" providerId="ADAL" clId="{9014169E-AED6-4E0D-9A2D-0AC1A500376D}" dt="2022-10-14T13:36:23.511" v="3771" actId="1076"/>
          <ac:spMkLst>
            <pc:docMk/>
            <pc:sldMk cId="342670184" sldId="357"/>
            <ac:spMk id="18" creationId="{6E702FC3-58FD-4CD3-96D3-FC57052A3C1F}"/>
          </ac:spMkLst>
        </pc:spChg>
        <pc:spChg chg="mod">
          <ac:chgData name="Joyner, Marty" userId="28e4158c-eee9-43fa-a5d9-6a807ca7df2a" providerId="ADAL" clId="{9014169E-AED6-4E0D-9A2D-0AC1A500376D}" dt="2022-10-14T13:36:23.511" v="3771" actId="1076"/>
          <ac:spMkLst>
            <pc:docMk/>
            <pc:sldMk cId="342670184" sldId="357"/>
            <ac:spMk id="19" creationId="{F49872A1-08E9-44D3-A6BD-2172F98BEDC0}"/>
          </ac:spMkLst>
        </pc:spChg>
        <pc:spChg chg="mod">
          <ac:chgData name="Joyner, Marty" userId="28e4158c-eee9-43fa-a5d9-6a807ca7df2a" providerId="ADAL" clId="{9014169E-AED6-4E0D-9A2D-0AC1A500376D}" dt="2022-10-14T13:36:23.511" v="3771" actId="1076"/>
          <ac:spMkLst>
            <pc:docMk/>
            <pc:sldMk cId="342670184" sldId="357"/>
            <ac:spMk id="20" creationId="{3695811C-139C-4B5F-9FEB-D95B26D8B75D}"/>
          </ac:spMkLst>
        </pc:spChg>
        <pc:spChg chg="mod">
          <ac:chgData name="Joyner, Marty" userId="28e4158c-eee9-43fa-a5d9-6a807ca7df2a" providerId="ADAL" clId="{9014169E-AED6-4E0D-9A2D-0AC1A500376D}" dt="2022-10-14T13:36:23.511" v="3771" actId="1076"/>
          <ac:spMkLst>
            <pc:docMk/>
            <pc:sldMk cId="342670184" sldId="357"/>
            <ac:spMk id="21" creationId="{CA7D9B2F-B17F-47FC-BA9F-6613CC122001}"/>
          </ac:spMkLst>
        </pc:spChg>
        <pc:spChg chg="mod">
          <ac:chgData name="Joyner, Marty" userId="28e4158c-eee9-43fa-a5d9-6a807ca7df2a" providerId="ADAL" clId="{9014169E-AED6-4E0D-9A2D-0AC1A500376D}" dt="2022-10-14T13:36:23.511" v="3771" actId="1076"/>
          <ac:spMkLst>
            <pc:docMk/>
            <pc:sldMk cId="342670184" sldId="357"/>
            <ac:spMk id="22" creationId="{4836D15D-81BE-405B-9F87-CA31EE8DA38E}"/>
          </ac:spMkLst>
        </pc:spChg>
        <pc:spChg chg="del mod">
          <ac:chgData name="Joyner, Marty" userId="28e4158c-eee9-43fa-a5d9-6a807ca7df2a" providerId="ADAL" clId="{9014169E-AED6-4E0D-9A2D-0AC1A500376D}" dt="2022-10-14T11:52:48.274" v="3198" actId="478"/>
          <ac:spMkLst>
            <pc:docMk/>
            <pc:sldMk cId="342670184" sldId="357"/>
            <ac:spMk id="23" creationId="{20B97B9D-C3CF-48A8-8087-691B0266E5BD}"/>
          </ac:spMkLst>
        </pc:spChg>
        <pc:spChg chg="mod">
          <ac:chgData name="Joyner, Marty" userId="28e4158c-eee9-43fa-a5d9-6a807ca7df2a" providerId="ADAL" clId="{9014169E-AED6-4E0D-9A2D-0AC1A500376D}" dt="2022-10-14T13:36:23.511" v="3771" actId="1076"/>
          <ac:spMkLst>
            <pc:docMk/>
            <pc:sldMk cId="342670184" sldId="357"/>
            <ac:spMk id="24" creationId="{F5607076-9CF7-4A23-9FD7-1240B9BF4411}"/>
          </ac:spMkLst>
        </pc:spChg>
        <pc:spChg chg="mod">
          <ac:chgData name="Joyner, Marty" userId="28e4158c-eee9-43fa-a5d9-6a807ca7df2a" providerId="ADAL" clId="{9014169E-AED6-4E0D-9A2D-0AC1A500376D}" dt="2022-10-14T11:57:18.297" v="3250" actId="20577"/>
          <ac:spMkLst>
            <pc:docMk/>
            <pc:sldMk cId="342670184" sldId="357"/>
            <ac:spMk id="25" creationId="{6CAC938E-D2B4-89D8-07A3-0C6B1B3521F2}"/>
          </ac:spMkLst>
        </pc:spChg>
        <pc:spChg chg="add del mod">
          <ac:chgData name="Joyner, Marty" userId="28e4158c-eee9-43fa-a5d9-6a807ca7df2a" providerId="ADAL" clId="{9014169E-AED6-4E0D-9A2D-0AC1A500376D}" dt="2022-10-14T11:58:48.512" v="3372"/>
          <ac:spMkLst>
            <pc:docMk/>
            <pc:sldMk cId="342670184" sldId="357"/>
            <ac:spMk id="26" creationId="{863FCF5F-2E1B-8896-8043-21C3F7820E31}"/>
          </ac:spMkLst>
        </pc:spChg>
        <pc:spChg chg="add mod">
          <ac:chgData name="Joyner, Marty" userId="28e4158c-eee9-43fa-a5d9-6a807ca7df2a" providerId="ADAL" clId="{9014169E-AED6-4E0D-9A2D-0AC1A500376D}" dt="2022-10-14T12:04:42.578" v="3437" actId="1582"/>
          <ac:spMkLst>
            <pc:docMk/>
            <pc:sldMk cId="342670184" sldId="357"/>
            <ac:spMk id="27" creationId="{2ADC460C-3152-9902-3B79-E14B3257F287}"/>
          </ac:spMkLst>
        </pc:spChg>
        <pc:spChg chg="add mod">
          <ac:chgData name="Joyner, Marty" userId="28e4158c-eee9-43fa-a5d9-6a807ca7df2a" providerId="ADAL" clId="{9014169E-AED6-4E0D-9A2D-0AC1A500376D}" dt="2022-10-14T12:04:42.578" v="3437" actId="1582"/>
          <ac:spMkLst>
            <pc:docMk/>
            <pc:sldMk cId="342670184" sldId="357"/>
            <ac:spMk id="28" creationId="{485317BC-2408-1F0F-719F-65E35FCCC26E}"/>
          </ac:spMkLst>
        </pc:spChg>
        <pc:spChg chg="add mod">
          <ac:chgData name="Joyner, Marty" userId="28e4158c-eee9-43fa-a5d9-6a807ca7df2a" providerId="ADAL" clId="{9014169E-AED6-4E0D-9A2D-0AC1A500376D}" dt="2022-10-14T12:04:42.578" v="3437" actId="1582"/>
          <ac:spMkLst>
            <pc:docMk/>
            <pc:sldMk cId="342670184" sldId="357"/>
            <ac:spMk id="29" creationId="{47877EC4-F172-59E7-40C8-738F6ECF190D}"/>
          </ac:spMkLst>
        </pc:spChg>
        <pc:grpChg chg="add mod">
          <ac:chgData name="Joyner, Marty" userId="28e4158c-eee9-43fa-a5d9-6a807ca7df2a" providerId="ADAL" clId="{9014169E-AED6-4E0D-9A2D-0AC1A500376D}" dt="2022-10-14T11:52:19.994" v="3139"/>
          <ac:grpSpMkLst>
            <pc:docMk/>
            <pc:sldMk cId="342670184" sldId="357"/>
            <ac:grpSpMk id="2" creationId="{572F7278-B4F1-35FF-BC58-54C309847E1E}"/>
          </ac:grpSpMkLst>
        </pc:grpChg>
        <pc:grpChg chg="mod">
          <ac:chgData name="Joyner, Marty" userId="28e4158c-eee9-43fa-a5d9-6a807ca7df2a" providerId="ADAL" clId="{9014169E-AED6-4E0D-9A2D-0AC1A500376D}" dt="2022-10-14T13:36:23.511" v="3771" actId="1076"/>
          <ac:grpSpMkLst>
            <pc:docMk/>
            <pc:sldMk cId="342670184" sldId="357"/>
            <ac:grpSpMk id="5" creationId="{C4B56225-A4FE-4248-955C-6B42795EDF78}"/>
          </ac:grpSpMkLst>
        </pc:grpChg>
        <pc:grpChg chg="add mod">
          <ac:chgData name="Joyner, Marty" userId="28e4158c-eee9-43fa-a5d9-6a807ca7df2a" providerId="ADAL" clId="{9014169E-AED6-4E0D-9A2D-0AC1A500376D}" dt="2022-10-14T12:05:01.736" v="3438" actId="1076"/>
          <ac:grpSpMkLst>
            <pc:docMk/>
            <pc:sldMk cId="342670184" sldId="357"/>
            <ac:grpSpMk id="30" creationId="{38217CB0-8197-74F8-9619-79063DD63D16}"/>
          </ac:grpSpMkLst>
        </pc:grpChg>
      </pc:sldChg>
      <pc:sldChg chg="addSp modSp add mod ord modClrScheme modAnim chgLayout modNotesTx">
        <pc:chgData name="Joyner, Marty" userId="28e4158c-eee9-43fa-a5d9-6a807ca7df2a" providerId="ADAL" clId="{9014169E-AED6-4E0D-9A2D-0AC1A500376D}" dt="2022-10-16T12:08:53.501" v="7174" actId="20577"/>
        <pc:sldMkLst>
          <pc:docMk/>
          <pc:sldMk cId="2768300128" sldId="358"/>
        </pc:sldMkLst>
        <pc:spChg chg="mod">
          <ac:chgData name="Joyner, Marty" userId="28e4158c-eee9-43fa-a5d9-6a807ca7df2a" providerId="ADAL" clId="{9014169E-AED6-4E0D-9A2D-0AC1A500376D}" dt="2022-10-14T17:55:49.248" v="4397" actId="20577"/>
          <ac:spMkLst>
            <pc:docMk/>
            <pc:sldMk cId="2768300128" sldId="358"/>
            <ac:spMk id="7" creationId="{BEA4E2A1-E383-83A3-BB6D-0BF440FAC4DE}"/>
          </ac:spMkLst>
        </pc:spChg>
        <pc:spChg chg="add mod">
          <ac:chgData name="Joyner, Marty" userId="28e4158c-eee9-43fa-a5d9-6a807ca7df2a" providerId="ADAL" clId="{9014169E-AED6-4E0D-9A2D-0AC1A500376D}" dt="2022-10-14T17:02:21.480" v="4176" actId="1035"/>
          <ac:spMkLst>
            <pc:docMk/>
            <pc:sldMk cId="2768300128" sldId="358"/>
            <ac:spMk id="9" creationId="{8F8935F6-4680-C49B-5EB3-3B11188DA56A}"/>
          </ac:spMkLst>
        </pc:spChg>
        <pc:spChg chg="mod ord">
          <ac:chgData name="Joyner, Marty" userId="28e4158c-eee9-43fa-a5d9-6a807ca7df2a" providerId="ADAL" clId="{9014169E-AED6-4E0D-9A2D-0AC1A500376D}" dt="2022-10-16T12:08:53.501" v="7174" actId="20577"/>
          <ac:spMkLst>
            <pc:docMk/>
            <pc:sldMk cId="2768300128" sldId="358"/>
            <ac:spMk id="24" creationId="{A7DC8BA3-6F14-4E73-BCD1-2F793537A675}"/>
          </ac:spMkLst>
        </pc:spChg>
        <pc:picChg chg="add mod">
          <ac:chgData name="Joyner, Marty" userId="28e4158c-eee9-43fa-a5d9-6a807ca7df2a" providerId="ADAL" clId="{9014169E-AED6-4E0D-9A2D-0AC1A500376D}" dt="2022-10-15T17:36:30.756" v="5535" actId="1076"/>
          <ac:picMkLst>
            <pc:docMk/>
            <pc:sldMk cId="2768300128" sldId="358"/>
            <ac:picMk id="10" creationId="{51449671-8B4B-E38F-C40B-D53C6D3A04C1}"/>
          </ac:picMkLst>
        </pc:picChg>
      </pc:sldChg>
      <pc:sldChg chg="add">
        <pc:chgData name="Joyner, Marty" userId="28e4158c-eee9-43fa-a5d9-6a807ca7df2a" providerId="ADAL" clId="{9014169E-AED6-4E0D-9A2D-0AC1A500376D}" dt="2022-10-19T22:41:15.652" v="10046"/>
        <pc:sldMkLst>
          <pc:docMk/>
          <pc:sldMk cId="786975491" sldId="381"/>
        </pc:sldMkLst>
      </pc:sldChg>
      <pc:sldChg chg="modSp add mod">
        <pc:chgData name="Joyner, Marty" userId="28e4158c-eee9-43fa-a5d9-6a807ca7df2a" providerId="ADAL" clId="{9014169E-AED6-4E0D-9A2D-0AC1A500376D}" dt="2022-10-19T22:44:12.200" v="10050" actId="14100"/>
        <pc:sldMkLst>
          <pc:docMk/>
          <pc:sldMk cId="1360686889" sldId="383"/>
        </pc:sldMkLst>
        <pc:spChg chg="mod">
          <ac:chgData name="Joyner, Marty" userId="28e4158c-eee9-43fa-a5d9-6a807ca7df2a" providerId="ADAL" clId="{9014169E-AED6-4E0D-9A2D-0AC1A500376D}" dt="2022-10-19T22:44:12.200" v="10050" actId="14100"/>
          <ac:spMkLst>
            <pc:docMk/>
            <pc:sldMk cId="1360686889" sldId="383"/>
            <ac:spMk id="17" creationId="{C3AD6EA7-17D9-C343-709C-B305CA78A9B0}"/>
          </ac:spMkLst>
        </pc:spChg>
        <pc:picChg chg="mod">
          <ac:chgData name="Joyner, Marty" userId="28e4158c-eee9-43fa-a5d9-6a807ca7df2a" providerId="ADAL" clId="{9014169E-AED6-4E0D-9A2D-0AC1A500376D}" dt="2022-10-19T22:41:21.785" v="10047" actId="14100"/>
          <ac:picMkLst>
            <pc:docMk/>
            <pc:sldMk cId="1360686889" sldId="383"/>
            <ac:picMk id="4100" creationId="{AE5C5F30-1499-51FD-79ED-C407B1E0BF25}"/>
          </ac:picMkLst>
        </pc:picChg>
      </pc:sldChg>
    </pc:docChg>
  </pc:docChgLst>
  <pc:docChgLst>
    <pc:chgData name="Kevin Curley" userId="S::kclaxref_gmail.com#ext#@uslacrosse4102356882.onmicrosoft.com::ec1db5a3-5cb5-4073-9a25-1b57b9e39596" providerId="AD" clId="Web-{6BD993CD-99F0-489A-B803-FB5AF03E7FD0}"/>
    <pc:docChg chg="addSld delSld">
      <pc:chgData name="Kevin Curley" userId="S::kclaxref_gmail.com#ext#@uslacrosse4102356882.onmicrosoft.com::ec1db5a3-5cb5-4073-9a25-1b57b9e39596" providerId="AD" clId="Web-{6BD993CD-99F0-489A-B803-FB5AF03E7FD0}" dt="2022-09-19T00:15:21.188" v="1"/>
      <pc:docMkLst>
        <pc:docMk/>
      </pc:docMkLst>
      <pc:sldChg chg="new">
        <pc:chgData name="Kevin Curley" userId="S::kclaxref_gmail.com#ext#@uslacrosse4102356882.onmicrosoft.com::ec1db5a3-5cb5-4073-9a25-1b57b9e39596" providerId="AD" clId="Web-{6BD993CD-99F0-489A-B803-FB5AF03E7FD0}" dt="2022-09-19T00:15:21.188" v="1"/>
        <pc:sldMkLst>
          <pc:docMk/>
          <pc:sldMk cId="1517798883" sldId="358"/>
        </pc:sldMkLst>
      </pc:sldChg>
      <pc:sldChg chg="del">
        <pc:chgData name="Kevin Curley" userId="S::kclaxref_gmail.com#ext#@uslacrosse4102356882.onmicrosoft.com::ec1db5a3-5cb5-4073-9a25-1b57b9e39596" providerId="AD" clId="Web-{6BD993CD-99F0-489A-B803-FB5AF03E7FD0}" dt="2022-09-19T00:14:53.234" v="0"/>
        <pc:sldMkLst>
          <pc:docMk/>
          <pc:sldMk cId="1967998751" sldId="358"/>
        </pc:sldMkLst>
      </pc:sldChg>
    </pc:docChg>
  </pc:docChgLst>
  <pc:docChgLst>
    <pc:chgData name="Joyner, Marty" userId="28e4158c-eee9-43fa-a5d9-6a807ca7df2a" providerId="ADAL" clId="{60D8C499-F9B7-497A-A8DB-6976D4C0ED16}"/>
    <pc:docChg chg="undo custSel modSld">
      <pc:chgData name="Joyner, Marty" userId="28e4158c-eee9-43fa-a5d9-6a807ca7df2a" providerId="ADAL" clId="{60D8C499-F9B7-497A-A8DB-6976D4C0ED16}" dt="2022-11-16T16:19:47.055" v="81" actId="404"/>
      <pc:docMkLst>
        <pc:docMk/>
      </pc:docMkLst>
      <pc:sldChg chg="addSp delSp modSp mod">
        <pc:chgData name="Joyner, Marty" userId="28e4158c-eee9-43fa-a5d9-6a807ca7df2a" providerId="ADAL" clId="{60D8C499-F9B7-497A-A8DB-6976D4C0ED16}" dt="2022-11-16T15:53:18.413" v="22" actId="167"/>
        <pc:sldMkLst>
          <pc:docMk/>
          <pc:sldMk cId="2533508991" sldId="260"/>
        </pc:sldMkLst>
        <pc:picChg chg="add mod ord modCrop">
          <ac:chgData name="Joyner, Marty" userId="28e4158c-eee9-43fa-a5d9-6a807ca7df2a" providerId="ADAL" clId="{60D8C499-F9B7-497A-A8DB-6976D4C0ED16}" dt="2022-11-16T15:53:18.413" v="22" actId="167"/>
          <ac:picMkLst>
            <pc:docMk/>
            <pc:sldMk cId="2533508991" sldId="260"/>
            <ac:picMk id="3" creationId="{B3B14FD3-CAB9-1D82-FA75-EA3DB227A791}"/>
          </ac:picMkLst>
        </pc:picChg>
        <pc:picChg chg="del">
          <ac:chgData name="Joyner, Marty" userId="28e4158c-eee9-43fa-a5d9-6a807ca7df2a" providerId="ADAL" clId="{60D8C499-F9B7-497A-A8DB-6976D4C0ED16}" dt="2022-11-16T15:52:50.190" v="18" actId="21"/>
          <ac:picMkLst>
            <pc:docMk/>
            <pc:sldMk cId="2533508991" sldId="260"/>
            <ac:picMk id="10" creationId="{7638B927-0EBF-428E-887E-58D0560AB6D8}"/>
          </ac:picMkLst>
        </pc:picChg>
      </pc:sldChg>
      <pc:sldChg chg="addSp delSp modSp mod">
        <pc:chgData name="Joyner, Marty" userId="28e4158c-eee9-43fa-a5d9-6a807ca7df2a" providerId="ADAL" clId="{60D8C499-F9B7-497A-A8DB-6976D4C0ED16}" dt="2022-11-16T15:53:48.749" v="24"/>
        <pc:sldMkLst>
          <pc:docMk/>
          <pc:sldMk cId="2626309557" sldId="269"/>
        </pc:sldMkLst>
        <pc:picChg chg="add mod">
          <ac:chgData name="Joyner, Marty" userId="28e4158c-eee9-43fa-a5d9-6a807ca7df2a" providerId="ADAL" clId="{60D8C499-F9B7-497A-A8DB-6976D4C0ED16}" dt="2022-11-16T15:53:48.749" v="24"/>
          <ac:picMkLst>
            <pc:docMk/>
            <pc:sldMk cId="2626309557" sldId="269"/>
            <ac:picMk id="4" creationId="{BBC74F01-7327-5BBC-9427-2CAF14C421CC}"/>
          </ac:picMkLst>
        </pc:picChg>
        <pc:picChg chg="del">
          <ac:chgData name="Joyner, Marty" userId="28e4158c-eee9-43fa-a5d9-6a807ca7df2a" providerId="ADAL" clId="{60D8C499-F9B7-497A-A8DB-6976D4C0ED16}" dt="2022-11-16T15:53:23.443" v="23" actId="21"/>
          <ac:picMkLst>
            <pc:docMk/>
            <pc:sldMk cId="2626309557" sldId="269"/>
            <ac:picMk id="6" creationId="{E6F38B85-865D-3412-CC25-F9784617F37C}"/>
          </ac:picMkLst>
        </pc:picChg>
      </pc:sldChg>
      <pc:sldChg chg="modSp mod">
        <pc:chgData name="Joyner, Marty" userId="28e4158c-eee9-43fa-a5d9-6a807ca7df2a" providerId="ADAL" clId="{60D8C499-F9B7-497A-A8DB-6976D4C0ED16}" dt="2022-11-16T16:19:47.055" v="81" actId="404"/>
        <pc:sldMkLst>
          <pc:docMk/>
          <pc:sldMk cId="2393598392" sldId="271"/>
        </pc:sldMkLst>
        <pc:spChg chg="mod">
          <ac:chgData name="Joyner, Marty" userId="28e4158c-eee9-43fa-a5d9-6a807ca7df2a" providerId="ADAL" clId="{60D8C499-F9B7-497A-A8DB-6976D4C0ED16}" dt="2022-11-16T16:19:47.055" v="81" actId="404"/>
          <ac:spMkLst>
            <pc:docMk/>
            <pc:sldMk cId="2393598392" sldId="271"/>
            <ac:spMk id="3" creationId="{B25C8C19-C1EB-ABBC-6D05-1605D21C9ACE}"/>
          </ac:spMkLst>
        </pc:spChg>
      </pc:sldChg>
      <pc:sldChg chg="addSp delSp modSp mod">
        <pc:chgData name="Joyner, Marty" userId="28e4158c-eee9-43fa-a5d9-6a807ca7df2a" providerId="ADAL" clId="{60D8C499-F9B7-497A-A8DB-6976D4C0ED16}" dt="2022-11-16T16:13:58.300" v="42" actId="14100"/>
        <pc:sldMkLst>
          <pc:docMk/>
          <pc:sldMk cId="2476333119" sldId="272"/>
        </pc:sldMkLst>
        <pc:spChg chg="mod">
          <ac:chgData name="Joyner, Marty" userId="28e4158c-eee9-43fa-a5d9-6a807ca7df2a" providerId="ADAL" clId="{60D8C499-F9B7-497A-A8DB-6976D4C0ED16}" dt="2022-11-16T16:13:58.300" v="42" actId="14100"/>
          <ac:spMkLst>
            <pc:docMk/>
            <pc:sldMk cId="2476333119" sldId="272"/>
            <ac:spMk id="19" creationId="{5DD21CB2-C62D-D070-E11F-EAA9AA5DB098}"/>
          </ac:spMkLst>
        </pc:spChg>
        <pc:grpChg chg="add mod">
          <ac:chgData name="Joyner, Marty" userId="28e4158c-eee9-43fa-a5d9-6a807ca7df2a" providerId="ADAL" clId="{60D8C499-F9B7-497A-A8DB-6976D4C0ED16}" dt="2022-11-16T16:13:05.415" v="29" actId="164"/>
          <ac:grpSpMkLst>
            <pc:docMk/>
            <pc:sldMk cId="2476333119" sldId="272"/>
            <ac:grpSpMk id="7" creationId="{F2346DB4-9556-ADDF-E9DD-CA8CBCA09522}"/>
          </ac:grpSpMkLst>
        </pc:grpChg>
        <pc:picChg chg="add mod modCrop">
          <ac:chgData name="Joyner, Marty" userId="28e4158c-eee9-43fa-a5d9-6a807ca7df2a" providerId="ADAL" clId="{60D8C499-F9B7-497A-A8DB-6976D4C0ED16}" dt="2022-11-16T16:13:30.039" v="31" actId="1076"/>
          <ac:picMkLst>
            <pc:docMk/>
            <pc:sldMk cId="2476333119" sldId="272"/>
            <ac:picMk id="2" creationId="{C42F5A77-E319-CEC3-3570-0313909609D7}"/>
          </ac:picMkLst>
        </pc:picChg>
        <pc:picChg chg="add mod modCrop">
          <ac:chgData name="Joyner, Marty" userId="28e4158c-eee9-43fa-a5d9-6a807ca7df2a" providerId="ADAL" clId="{60D8C499-F9B7-497A-A8DB-6976D4C0ED16}" dt="2022-11-16T16:13:52.396" v="41" actId="732"/>
          <ac:picMkLst>
            <pc:docMk/>
            <pc:sldMk cId="2476333119" sldId="272"/>
            <ac:picMk id="6" creationId="{27DA7612-D1FF-5436-3E18-AF753389549D}"/>
          </ac:picMkLst>
        </pc:picChg>
        <pc:picChg chg="del">
          <ac:chgData name="Joyner, Marty" userId="28e4158c-eee9-43fa-a5d9-6a807ca7df2a" providerId="ADAL" clId="{60D8C499-F9B7-497A-A8DB-6976D4C0ED16}" dt="2022-11-16T16:12:30.092" v="25" actId="478"/>
          <ac:picMkLst>
            <pc:docMk/>
            <pc:sldMk cId="2476333119" sldId="272"/>
            <ac:picMk id="17" creationId="{C2AE00DA-32F9-638A-36EE-479331A1D3DB}"/>
          </ac:picMkLst>
        </pc:picChg>
        <pc:picChg chg="del">
          <ac:chgData name="Joyner, Marty" userId="28e4158c-eee9-43fa-a5d9-6a807ca7df2a" providerId="ADAL" clId="{60D8C499-F9B7-497A-A8DB-6976D4C0ED16}" dt="2022-11-16T16:12:30.092" v="25" actId="478"/>
          <ac:picMkLst>
            <pc:docMk/>
            <pc:sldMk cId="2476333119" sldId="272"/>
            <ac:picMk id="18" creationId="{EC2B7583-D236-E513-5494-53AA4E1FF8CF}"/>
          </ac:picMkLst>
        </pc:picChg>
      </pc:sldChg>
      <pc:sldChg chg="addSp delSp modSp mod">
        <pc:chgData name="Joyner, Marty" userId="28e4158c-eee9-43fa-a5d9-6a807ca7df2a" providerId="ADAL" clId="{60D8C499-F9B7-497A-A8DB-6976D4C0ED16}" dt="2022-11-16T15:51:59.295" v="14" actId="1076"/>
        <pc:sldMkLst>
          <pc:docMk/>
          <pc:sldMk cId="1944920652" sldId="274"/>
        </pc:sldMkLst>
        <pc:spChg chg="add mod">
          <ac:chgData name="Joyner, Marty" userId="28e4158c-eee9-43fa-a5d9-6a807ca7df2a" providerId="ADAL" clId="{60D8C499-F9B7-497A-A8DB-6976D4C0ED16}" dt="2022-11-16T15:51:59.295" v="14" actId="1076"/>
          <ac:spMkLst>
            <pc:docMk/>
            <pc:sldMk cId="1944920652" sldId="274"/>
            <ac:spMk id="4" creationId="{F662E15B-DD87-BA24-441C-DDED11269876}"/>
          </ac:spMkLst>
        </pc:spChg>
        <pc:picChg chg="add mod">
          <ac:chgData name="Joyner, Marty" userId="28e4158c-eee9-43fa-a5d9-6a807ca7df2a" providerId="ADAL" clId="{60D8C499-F9B7-497A-A8DB-6976D4C0ED16}" dt="2022-11-16T15:51:13.890" v="5"/>
          <ac:picMkLst>
            <pc:docMk/>
            <pc:sldMk cId="1944920652" sldId="274"/>
            <ac:picMk id="2" creationId="{CA190F31-CA5B-9AAD-AEDE-33895DD9C009}"/>
          </ac:picMkLst>
        </pc:picChg>
        <pc:picChg chg="del">
          <ac:chgData name="Joyner, Marty" userId="28e4158c-eee9-43fa-a5d9-6a807ca7df2a" providerId="ADAL" clId="{60D8C499-F9B7-497A-A8DB-6976D4C0ED16}" dt="2022-11-16T15:51:13.292" v="4" actId="478"/>
          <ac:picMkLst>
            <pc:docMk/>
            <pc:sldMk cId="1944920652" sldId="274"/>
            <ac:picMk id="13" creationId="{6A549966-7968-7B4E-D40A-55DD0B5ACD2A}"/>
          </ac:picMkLst>
        </pc:picChg>
      </pc:sldChg>
      <pc:sldChg chg="addSp delSp modSp mod">
        <pc:chgData name="Joyner, Marty" userId="28e4158c-eee9-43fa-a5d9-6a807ca7df2a" providerId="ADAL" clId="{60D8C499-F9B7-497A-A8DB-6976D4C0ED16}" dt="2022-11-16T15:52:37.081" v="17" actId="732"/>
        <pc:sldMkLst>
          <pc:docMk/>
          <pc:sldMk cId="2709803561" sldId="275"/>
        </pc:sldMkLst>
        <pc:picChg chg="add mod modCrop">
          <ac:chgData name="Joyner, Marty" userId="28e4158c-eee9-43fa-a5d9-6a807ca7df2a" providerId="ADAL" clId="{60D8C499-F9B7-497A-A8DB-6976D4C0ED16}" dt="2022-11-16T15:52:37.081" v="17" actId="732"/>
          <ac:picMkLst>
            <pc:docMk/>
            <pc:sldMk cId="2709803561" sldId="275"/>
            <ac:picMk id="2" creationId="{6CB3E211-0B4D-1BF0-9D34-BD1D7F0D4A0D}"/>
          </ac:picMkLst>
        </pc:picChg>
        <pc:picChg chg="del">
          <ac:chgData name="Joyner, Marty" userId="28e4158c-eee9-43fa-a5d9-6a807ca7df2a" providerId="ADAL" clId="{60D8C499-F9B7-497A-A8DB-6976D4C0ED16}" dt="2022-11-16T15:52:10.134" v="15" actId="21"/>
          <ac:picMkLst>
            <pc:docMk/>
            <pc:sldMk cId="2709803561" sldId="275"/>
            <ac:picMk id="9" creationId="{7B60F2CD-DDEA-68D5-71E7-5FE442747FB2}"/>
          </ac:picMkLst>
        </pc:picChg>
      </pc:sldChg>
      <pc:sldChg chg="modSp mod delCm modCm">
        <pc:chgData name="Joyner, Marty" userId="28e4158c-eee9-43fa-a5d9-6a807ca7df2a" providerId="ADAL" clId="{60D8C499-F9B7-497A-A8DB-6976D4C0ED16}" dt="2022-11-16T15:49:51.767" v="2" actId="1440"/>
        <pc:sldMkLst>
          <pc:docMk/>
          <pc:sldMk cId="1854311661" sldId="277"/>
        </pc:sldMkLst>
        <pc:picChg chg="mod">
          <ac:chgData name="Joyner, Marty" userId="28e4158c-eee9-43fa-a5d9-6a807ca7df2a" providerId="ADAL" clId="{60D8C499-F9B7-497A-A8DB-6976D4C0ED16}" dt="2022-11-16T15:49:51.767" v="2" actId="1440"/>
          <ac:picMkLst>
            <pc:docMk/>
            <pc:sldMk cId="1854311661" sldId="277"/>
            <ac:picMk id="7" creationId="{44B8207D-E116-4432-BABF-173045150B7A}"/>
          </ac:picMkLst>
        </pc:picChg>
      </pc:sldChg>
      <pc:sldChg chg="modSp mod">
        <pc:chgData name="Joyner, Marty" userId="28e4158c-eee9-43fa-a5d9-6a807ca7df2a" providerId="ADAL" clId="{60D8C499-F9B7-497A-A8DB-6976D4C0ED16}" dt="2022-11-16T15:49:55.966" v="3" actId="1440"/>
        <pc:sldMkLst>
          <pc:docMk/>
          <pc:sldMk cId="2666592383" sldId="280"/>
        </pc:sldMkLst>
        <pc:picChg chg="mod">
          <ac:chgData name="Joyner, Marty" userId="28e4158c-eee9-43fa-a5d9-6a807ca7df2a" providerId="ADAL" clId="{60D8C499-F9B7-497A-A8DB-6976D4C0ED16}" dt="2022-11-16T15:49:55.966" v="3" actId="1440"/>
          <ac:picMkLst>
            <pc:docMk/>
            <pc:sldMk cId="2666592383" sldId="280"/>
            <ac:picMk id="6" creationId="{071DAEB3-F2A0-4C4D-9243-FB8FF5D3B688}"/>
          </ac:picMkLst>
        </pc:picChg>
      </pc:sldChg>
      <pc:sldChg chg="addSp delSp modSp mod">
        <pc:chgData name="Joyner, Marty" userId="28e4158c-eee9-43fa-a5d9-6a807ca7df2a" providerId="ADAL" clId="{60D8C499-F9B7-497A-A8DB-6976D4C0ED16}" dt="2022-11-16T16:18:08.125" v="70" actId="732"/>
        <pc:sldMkLst>
          <pc:docMk/>
          <pc:sldMk cId="4078738974" sldId="347"/>
        </pc:sldMkLst>
        <pc:picChg chg="add mod ord modCrop">
          <ac:chgData name="Joyner, Marty" userId="28e4158c-eee9-43fa-a5d9-6a807ca7df2a" providerId="ADAL" clId="{60D8C499-F9B7-497A-A8DB-6976D4C0ED16}" dt="2022-11-16T16:18:08.125" v="70" actId="732"/>
          <ac:picMkLst>
            <pc:docMk/>
            <pc:sldMk cId="4078738974" sldId="347"/>
            <ac:picMk id="3" creationId="{60579601-347A-E6CB-79B0-B5DCBB404469}"/>
          </ac:picMkLst>
        </pc:picChg>
        <pc:picChg chg="del">
          <ac:chgData name="Joyner, Marty" userId="28e4158c-eee9-43fa-a5d9-6a807ca7df2a" providerId="ADAL" clId="{60D8C499-F9B7-497A-A8DB-6976D4C0ED16}" dt="2022-11-16T16:17:37.163" v="67" actId="21"/>
          <ac:picMkLst>
            <pc:docMk/>
            <pc:sldMk cId="4078738974" sldId="347"/>
            <ac:picMk id="5" creationId="{B56DD20F-9091-4EEE-B889-DC6999AD605B}"/>
          </ac:picMkLst>
        </pc:picChg>
      </pc:sldChg>
      <pc:sldChg chg="addSp delSp modSp mod">
        <pc:chgData name="Joyner, Marty" userId="28e4158c-eee9-43fa-a5d9-6a807ca7df2a" providerId="ADAL" clId="{60D8C499-F9B7-497A-A8DB-6976D4C0ED16}" dt="2022-11-16T16:15:08.432" v="52" actId="1076"/>
        <pc:sldMkLst>
          <pc:docMk/>
          <pc:sldMk cId="1951054702" sldId="354"/>
        </pc:sldMkLst>
        <pc:spChg chg="mod">
          <ac:chgData name="Joyner, Marty" userId="28e4158c-eee9-43fa-a5d9-6a807ca7df2a" providerId="ADAL" clId="{60D8C499-F9B7-497A-A8DB-6976D4C0ED16}" dt="2022-11-16T16:15:08.432" v="52" actId="1076"/>
          <ac:spMkLst>
            <pc:docMk/>
            <pc:sldMk cId="1951054702" sldId="354"/>
            <ac:spMk id="2" creationId="{F5900E5F-A951-14B6-2B8F-B975F67E7FEB}"/>
          </ac:spMkLst>
        </pc:spChg>
        <pc:picChg chg="add mod ord modCrop">
          <ac:chgData name="Joyner, Marty" userId="28e4158c-eee9-43fa-a5d9-6a807ca7df2a" providerId="ADAL" clId="{60D8C499-F9B7-497A-A8DB-6976D4C0ED16}" dt="2022-11-16T16:15:03.978" v="51" actId="1076"/>
          <ac:picMkLst>
            <pc:docMk/>
            <pc:sldMk cId="1951054702" sldId="354"/>
            <ac:picMk id="6" creationId="{F9C20D2E-562B-890E-6E9B-5D2552F01042}"/>
          </ac:picMkLst>
        </pc:picChg>
        <pc:picChg chg="del">
          <ac:chgData name="Joyner, Marty" userId="28e4158c-eee9-43fa-a5d9-6a807ca7df2a" providerId="ADAL" clId="{60D8C499-F9B7-497A-A8DB-6976D4C0ED16}" dt="2022-11-16T16:14:18.084" v="43" actId="21"/>
          <ac:picMkLst>
            <pc:docMk/>
            <pc:sldMk cId="1951054702" sldId="354"/>
            <ac:picMk id="10" creationId="{A75AABB9-5393-41FA-9391-7704EB204F17}"/>
          </ac:picMkLst>
        </pc:picChg>
      </pc:sldChg>
      <pc:sldChg chg="addSp delSp modSp mod">
        <pc:chgData name="Joyner, Marty" userId="28e4158c-eee9-43fa-a5d9-6a807ca7df2a" providerId="ADAL" clId="{60D8C499-F9B7-497A-A8DB-6976D4C0ED16}" dt="2022-11-16T16:17:20.450" v="66" actId="1076"/>
        <pc:sldMkLst>
          <pc:docMk/>
          <pc:sldMk cId="1809529431" sldId="355"/>
        </pc:sldMkLst>
        <pc:spChg chg="mod">
          <ac:chgData name="Joyner, Marty" userId="28e4158c-eee9-43fa-a5d9-6a807ca7df2a" providerId="ADAL" clId="{60D8C499-F9B7-497A-A8DB-6976D4C0ED16}" dt="2022-11-16T16:17:20.450" v="66" actId="1076"/>
          <ac:spMkLst>
            <pc:docMk/>
            <pc:sldMk cId="1809529431" sldId="355"/>
            <ac:spMk id="8" creationId="{6ABB0F27-88BB-45AD-8705-7E32F46405A3}"/>
          </ac:spMkLst>
        </pc:spChg>
        <pc:spChg chg="mod">
          <ac:chgData name="Joyner, Marty" userId="28e4158c-eee9-43fa-a5d9-6a807ca7df2a" providerId="ADAL" clId="{60D8C499-F9B7-497A-A8DB-6976D4C0ED16}" dt="2022-11-16T16:17:16.258" v="65" actId="1076"/>
          <ac:spMkLst>
            <pc:docMk/>
            <pc:sldMk cId="1809529431" sldId="355"/>
            <ac:spMk id="12" creationId="{D5761E95-F554-A0AF-17B5-A1A2C815D1DA}"/>
          </ac:spMkLst>
        </pc:spChg>
        <pc:picChg chg="add mod ord modCrop">
          <ac:chgData name="Joyner, Marty" userId="28e4158c-eee9-43fa-a5d9-6a807ca7df2a" providerId="ADAL" clId="{60D8C499-F9B7-497A-A8DB-6976D4C0ED16}" dt="2022-11-16T16:16:30.759" v="60" actId="732"/>
          <ac:picMkLst>
            <pc:docMk/>
            <pc:sldMk cId="1809529431" sldId="355"/>
            <ac:picMk id="2" creationId="{EEBB03D7-5291-73DF-50E7-4B4CC476A3E4}"/>
          </ac:picMkLst>
        </pc:picChg>
        <pc:picChg chg="del">
          <ac:chgData name="Joyner, Marty" userId="28e4158c-eee9-43fa-a5d9-6a807ca7df2a" providerId="ADAL" clId="{60D8C499-F9B7-497A-A8DB-6976D4C0ED16}" dt="2022-11-16T16:15:17.346" v="54" actId="21"/>
          <ac:picMkLst>
            <pc:docMk/>
            <pc:sldMk cId="1809529431" sldId="355"/>
            <ac:picMk id="7" creationId="{7E4FB1F1-1FD6-42C8-B1D3-AB9CFCBAA820}"/>
          </ac:picMkLst>
        </pc:picChg>
      </pc:sldChg>
      <pc:sldChg chg="addSp delSp modSp mod">
        <pc:chgData name="Joyner, Marty" userId="28e4158c-eee9-43fa-a5d9-6a807ca7df2a" providerId="ADAL" clId="{60D8C499-F9B7-497A-A8DB-6976D4C0ED16}" dt="2022-11-16T16:19:17.305" v="79" actId="732"/>
        <pc:sldMkLst>
          <pc:docMk/>
          <pc:sldMk cId="3263695788" sldId="356"/>
        </pc:sldMkLst>
        <pc:picChg chg="add mod modCrop">
          <ac:chgData name="Joyner, Marty" userId="28e4158c-eee9-43fa-a5d9-6a807ca7df2a" providerId="ADAL" clId="{60D8C499-F9B7-497A-A8DB-6976D4C0ED16}" dt="2022-11-16T16:19:17.305" v="79" actId="732"/>
          <ac:picMkLst>
            <pc:docMk/>
            <pc:sldMk cId="3263695788" sldId="356"/>
            <ac:picMk id="2" creationId="{BD753F9C-E79B-4141-11D5-5302411F14C2}"/>
          </ac:picMkLst>
        </pc:picChg>
        <pc:picChg chg="add del">
          <ac:chgData name="Joyner, Marty" userId="28e4158c-eee9-43fa-a5d9-6a807ca7df2a" providerId="ADAL" clId="{60D8C499-F9B7-497A-A8DB-6976D4C0ED16}" dt="2022-11-16T16:18:33.951" v="73" actId="21"/>
          <ac:picMkLst>
            <pc:docMk/>
            <pc:sldMk cId="3263695788" sldId="356"/>
            <ac:picMk id="10" creationId="{1A1D9B72-D89F-3B17-E903-18E34EACABD4}"/>
          </ac:picMkLst>
        </pc:picChg>
      </pc:sldChg>
    </pc:docChg>
  </pc:docChgLst>
  <pc:docChgLst>
    <pc:chgData name="Kevin Curley" userId="S::kclaxref_gmail.com#ext#@uslacrosse4102356882.onmicrosoft.com::ec1db5a3-5cb5-4073-9a25-1b57b9e39596" providerId="AD" clId="Web-{A3005849-32CF-4A0C-B64C-E0DF7F54AC8E}"/>
    <pc:docChg chg="addSld delSld">
      <pc:chgData name="Kevin Curley" userId="S::kclaxref_gmail.com#ext#@uslacrosse4102356882.onmicrosoft.com::ec1db5a3-5cb5-4073-9a25-1b57b9e39596" providerId="AD" clId="Web-{A3005849-32CF-4A0C-B64C-E0DF7F54AC8E}" dt="2022-09-19T00:12:57.122" v="3"/>
      <pc:docMkLst>
        <pc:docMk/>
      </pc:docMkLst>
      <pc:sldChg chg="new del">
        <pc:chgData name="Kevin Curley" userId="S::kclaxref_gmail.com#ext#@uslacrosse4102356882.onmicrosoft.com::ec1db5a3-5cb5-4073-9a25-1b57b9e39596" providerId="AD" clId="Web-{A3005849-32CF-4A0C-B64C-E0DF7F54AC8E}" dt="2022-09-19T00:12:33.044" v="1"/>
        <pc:sldMkLst>
          <pc:docMk/>
          <pc:sldMk cId="1262621667" sldId="358"/>
        </pc:sldMkLst>
      </pc:sldChg>
      <pc:sldChg chg="new del">
        <pc:chgData name="Kevin Curley" userId="S::kclaxref_gmail.com#ext#@uslacrosse4102356882.onmicrosoft.com::ec1db5a3-5cb5-4073-9a25-1b57b9e39596" providerId="AD" clId="Web-{A3005849-32CF-4A0C-B64C-E0DF7F54AC8E}" dt="2022-09-19T00:12:57.122" v="3"/>
        <pc:sldMkLst>
          <pc:docMk/>
          <pc:sldMk cId="2333751116" sldId="358"/>
        </pc:sldMkLst>
      </pc:sldChg>
    </pc:docChg>
  </pc:docChgLst>
  <pc:docChgLst>
    <pc:chgData name="Marty Joyner" userId="28e4158c-eee9-43fa-a5d9-6a807ca7df2a" providerId="ADAL" clId="{9014169E-AED6-4E0D-9A2D-0AC1A500376D}"/>
    <pc:docChg chg="undo custSel addSld delSld modSld sldOrd modMainMaster">
      <pc:chgData name="Marty Joyner" userId="28e4158c-eee9-43fa-a5d9-6a807ca7df2a" providerId="ADAL" clId="{9014169E-AED6-4E0D-9A2D-0AC1A500376D}" dt="2022-10-13T15:24:54.033" v="4270" actId="12084"/>
      <pc:docMkLst>
        <pc:docMk/>
      </pc:docMkLst>
      <pc:sldChg chg="addSp delSp modSp mod setBg">
        <pc:chgData name="Marty Joyner" userId="28e4158c-eee9-43fa-a5d9-6a807ca7df2a" providerId="ADAL" clId="{9014169E-AED6-4E0D-9A2D-0AC1A500376D}" dt="2022-10-12T20:46:24.417" v="596" actId="20577"/>
        <pc:sldMkLst>
          <pc:docMk/>
          <pc:sldMk cId="3788717044" sldId="256"/>
        </pc:sldMkLst>
        <pc:spChg chg="del">
          <ac:chgData name="Marty Joyner" userId="28e4158c-eee9-43fa-a5d9-6a807ca7df2a" providerId="ADAL" clId="{9014169E-AED6-4E0D-9A2D-0AC1A500376D}" dt="2022-10-12T20:10:20.219" v="57" actId="478"/>
          <ac:spMkLst>
            <pc:docMk/>
            <pc:sldMk cId="3788717044" sldId="256"/>
            <ac:spMk id="2" creationId="{92765C3A-E0AB-8C99-F29C-2264DBEDBB80}"/>
          </ac:spMkLst>
        </pc:spChg>
        <pc:spChg chg="del">
          <ac:chgData name="Marty Joyner" userId="28e4158c-eee9-43fa-a5d9-6a807ca7df2a" providerId="ADAL" clId="{9014169E-AED6-4E0D-9A2D-0AC1A500376D}" dt="2022-10-12T20:10:17.076" v="56" actId="478"/>
          <ac:spMkLst>
            <pc:docMk/>
            <pc:sldMk cId="3788717044" sldId="256"/>
            <ac:spMk id="3" creationId="{15501F6D-8646-4541-BF4F-4D5A0B9DE8F6}"/>
          </ac:spMkLst>
        </pc:spChg>
        <pc:spChg chg="mod">
          <ac:chgData name="Marty Joyner" userId="28e4158c-eee9-43fa-a5d9-6a807ca7df2a" providerId="ADAL" clId="{9014169E-AED6-4E0D-9A2D-0AC1A500376D}" dt="2022-10-12T20:36:59.293" v="303"/>
          <ac:spMkLst>
            <pc:docMk/>
            <pc:sldMk cId="3788717044" sldId="256"/>
            <ac:spMk id="5" creationId="{DC53F1F2-D375-0AE4-801D-1D42E2ED9971}"/>
          </ac:spMkLst>
        </pc:spChg>
        <pc:spChg chg="mod">
          <ac:chgData name="Marty Joyner" userId="28e4158c-eee9-43fa-a5d9-6a807ca7df2a" providerId="ADAL" clId="{9014169E-AED6-4E0D-9A2D-0AC1A500376D}" dt="2022-10-12T20:46:24.417" v="596" actId="20577"/>
          <ac:spMkLst>
            <pc:docMk/>
            <pc:sldMk cId="3788717044" sldId="256"/>
            <ac:spMk id="6" creationId="{91C81CA5-DE45-A5B6-E98A-C29F1BC2D1C8}"/>
          </ac:spMkLst>
        </pc:spChg>
        <pc:grpChg chg="add mod">
          <ac:chgData name="Marty Joyner" userId="28e4158c-eee9-43fa-a5d9-6a807ca7df2a" providerId="ADAL" clId="{9014169E-AED6-4E0D-9A2D-0AC1A500376D}" dt="2022-10-12T20:36:59.293" v="303"/>
          <ac:grpSpMkLst>
            <pc:docMk/>
            <pc:sldMk cId="3788717044" sldId="256"/>
            <ac:grpSpMk id="4" creationId="{2DE960E0-A1B9-6AE2-08B7-259C8F3C3555}"/>
          </ac:grpSpMkLst>
        </pc:grpChg>
      </pc:sldChg>
      <pc:sldChg chg="addSp delSp modSp mod modClrScheme delAnim modAnim chgLayout modNotesTx">
        <pc:chgData name="Marty Joyner" userId="28e4158c-eee9-43fa-a5d9-6a807ca7df2a" providerId="ADAL" clId="{9014169E-AED6-4E0D-9A2D-0AC1A500376D}" dt="2022-10-12T20:56:16.263" v="1183" actId="20577"/>
        <pc:sldMkLst>
          <pc:docMk/>
          <pc:sldMk cId="2533508991" sldId="260"/>
        </pc:sldMkLst>
        <pc:spChg chg="mod">
          <ac:chgData name="Marty Joyner" userId="28e4158c-eee9-43fa-a5d9-6a807ca7df2a" providerId="ADAL" clId="{9014169E-AED6-4E0D-9A2D-0AC1A500376D}" dt="2022-10-12T20:37:41.451" v="315" actId="20577"/>
          <ac:spMkLst>
            <pc:docMk/>
            <pc:sldMk cId="2533508991" sldId="260"/>
            <ac:spMk id="2" creationId="{73DF039D-B551-9E45-9365-37087C473DC7}"/>
          </ac:spMkLst>
        </pc:spChg>
        <pc:spChg chg="del">
          <ac:chgData name="Marty Joyner" userId="28e4158c-eee9-43fa-a5d9-6a807ca7df2a" providerId="ADAL" clId="{9014169E-AED6-4E0D-9A2D-0AC1A500376D}" dt="2022-10-12T20:13:09.430" v="63" actId="478"/>
          <ac:spMkLst>
            <pc:docMk/>
            <pc:sldMk cId="2533508991" sldId="260"/>
            <ac:spMk id="6" creationId="{327F153C-46A4-034B-AB7B-364152805417}"/>
          </ac:spMkLst>
        </pc:spChg>
        <pc:spChg chg="mod">
          <ac:chgData name="Marty Joyner" userId="28e4158c-eee9-43fa-a5d9-6a807ca7df2a" providerId="ADAL" clId="{9014169E-AED6-4E0D-9A2D-0AC1A500376D}" dt="2022-10-12T20:56:07.680" v="1169" actId="1076"/>
          <ac:spMkLst>
            <pc:docMk/>
            <pc:sldMk cId="2533508991" sldId="260"/>
            <ac:spMk id="7" creationId="{889D7A41-8F64-42A1-9FC1-295F87E13206}"/>
          </ac:spMkLst>
        </pc:spChg>
        <pc:spChg chg="del">
          <ac:chgData name="Marty Joyner" userId="28e4158c-eee9-43fa-a5d9-6a807ca7df2a" providerId="ADAL" clId="{9014169E-AED6-4E0D-9A2D-0AC1A500376D}" dt="2022-10-12T20:40:09.969" v="498" actId="478"/>
          <ac:spMkLst>
            <pc:docMk/>
            <pc:sldMk cId="2533508991" sldId="260"/>
            <ac:spMk id="8" creationId="{E046F9F0-FD35-48B5-AA72-7C7A775CC099}"/>
          </ac:spMkLst>
        </pc:spChg>
        <pc:spChg chg="add mod">
          <ac:chgData name="Marty Joyner" userId="28e4158c-eee9-43fa-a5d9-6a807ca7df2a" providerId="ADAL" clId="{9014169E-AED6-4E0D-9A2D-0AC1A500376D}" dt="2022-10-12T20:56:16.263" v="1183" actId="20577"/>
          <ac:spMkLst>
            <pc:docMk/>
            <pc:sldMk cId="2533508991" sldId="260"/>
            <ac:spMk id="11" creationId="{C81B2940-6861-219B-631F-50EA5DE987B0}"/>
          </ac:spMkLst>
        </pc:spChg>
        <pc:picChg chg="add del mod">
          <ac:chgData name="Marty Joyner" userId="28e4158c-eee9-43fa-a5d9-6a807ca7df2a" providerId="ADAL" clId="{9014169E-AED6-4E0D-9A2D-0AC1A500376D}" dt="2022-10-12T20:42:32.930" v="582" actId="478"/>
          <ac:picMkLst>
            <pc:docMk/>
            <pc:sldMk cId="2533508991" sldId="260"/>
            <ac:picMk id="4" creationId="{BAAF3128-7E51-70C0-7486-5DAC425A4BF2}"/>
          </ac:picMkLst>
        </pc:picChg>
        <pc:picChg chg="add mod">
          <ac:chgData name="Marty Joyner" userId="28e4158c-eee9-43fa-a5d9-6a807ca7df2a" providerId="ADAL" clId="{9014169E-AED6-4E0D-9A2D-0AC1A500376D}" dt="2022-10-12T20:46:07.012" v="586" actId="1076"/>
          <ac:picMkLst>
            <pc:docMk/>
            <pc:sldMk cId="2533508991" sldId="260"/>
            <ac:picMk id="10" creationId="{7638B927-0EBF-428E-887E-58D0560AB6D8}"/>
          </ac:picMkLst>
        </pc:picChg>
      </pc:sldChg>
      <pc:sldChg chg="addSp delSp modSp mod">
        <pc:chgData name="Marty Joyner" userId="28e4158c-eee9-43fa-a5d9-6a807ca7df2a" providerId="ADAL" clId="{9014169E-AED6-4E0D-9A2D-0AC1A500376D}" dt="2022-10-12T20:55:55.116" v="1167" actId="1076"/>
        <pc:sldMkLst>
          <pc:docMk/>
          <pc:sldMk cId="2626309557" sldId="269"/>
        </pc:sldMkLst>
        <pc:spChg chg="mod">
          <ac:chgData name="Marty Joyner" userId="28e4158c-eee9-43fa-a5d9-6a807ca7df2a" providerId="ADAL" clId="{9014169E-AED6-4E0D-9A2D-0AC1A500376D}" dt="2022-10-12T20:20:33.267" v="107" actId="1076"/>
          <ac:spMkLst>
            <pc:docMk/>
            <pc:sldMk cId="2626309557" sldId="269"/>
            <ac:spMk id="2" creationId="{73DF039D-B551-9E45-9365-37087C473DC7}"/>
          </ac:spMkLst>
        </pc:spChg>
        <pc:spChg chg="add mod">
          <ac:chgData name="Marty Joyner" userId="28e4158c-eee9-43fa-a5d9-6a807ca7df2a" providerId="ADAL" clId="{9014169E-AED6-4E0D-9A2D-0AC1A500376D}" dt="2022-10-12T20:55:11.352" v="1153" actId="1038"/>
          <ac:spMkLst>
            <pc:docMk/>
            <pc:sldMk cId="2626309557" sldId="269"/>
            <ac:spMk id="7" creationId="{88BA8544-546B-465C-7265-FC6D1C422955}"/>
          </ac:spMkLst>
        </pc:spChg>
        <pc:spChg chg="mod">
          <ac:chgData name="Marty Joyner" userId="28e4158c-eee9-43fa-a5d9-6a807ca7df2a" providerId="ADAL" clId="{9014169E-AED6-4E0D-9A2D-0AC1A500376D}" dt="2022-10-12T20:55:55.116" v="1167" actId="1076"/>
          <ac:spMkLst>
            <pc:docMk/>
            <pc:sldMk cId="2626309557" sldId="269"/>
            <ac:spMk id="9" creationId="{F9E4F59D-B080-4F02-9E0C-B482B5343E57}"/>
          </ac:spMkLst>
        </pc:spChg>
        <pc:picChg chg="del">
          <ac:chgData name="Marty Joyner" userId="28e4158c-eee9-43fa-a5d9-6a807ca7df2a" providerId="ADAL" clId="{9014169E-AED6-4E0D-9A2D-0AC1A500376D}" dt="2022-10-12T20:20:59.252" v="141" actId="478"/>
          <ac:picMkLst>
            <pc:docMk/>
            <pc:sldMk cId="2626309557" sldId="269"/>
            <ac:picMk id="4" creationId="{A22280A0-7601-4E44-BBA6-C0B183DD2420}"/>
          </ac:picMkLst>
        </pc:picChg>
        <pc:picChg chg="add mod modCrop">
          <ac:chgData name="Marty Joyner" userId="28e4158c-eee9-43fa-a5d9-6a807ca7df2a" providerId="ADAL" clId="{9014169E-AED6-4E0D-9A2D-0AC1A500376D}" dt="2022-10-12T20:23:29.084" v="147" actId="18131"/>
          <ac:picMkLst>
            <pc:docMk/>
            <pc:sldMk cId="2626309557" sldId="269"/>
            <ac:picMk id="6" creationId="{E6F38B85-865D-3412-CC25-F9784617F37C}"/>
          </ac:picMkLst>
        </pc:picChg>
      </pc:sldChg>
      <pc:sldChg chg="addSp modSp mod modClrScheme chgLayout modNotesTx">
        <pc:chgData name="Marty Joyner" userId="28e4158c-eee9-43fa-a5d9-6a807ca7df2a" providerId="ADAL" clId="{9014169E-AED6-4E0D-9A2D-0AC1A500376D}" dt="2022-10-13T12:20:53.946" v="3886" actId="122"/>
        <pc:sldMkLst>
          <pc:docMk/>
          <pc:sldMk cId="3393467242" sldId="270"/>
        </pc:sldMkLst>
        <pc:spChg chg="mod">
          <ac:chgData name="Marty Joyner" userId="28e4158c-eee9-43fa-a5d9-6a807ca7df2a" providerId="ADAL" clId="{9014169E-AED6-4E0D-9A2D-0AC1A500376D}" dt="2022-10-13T11:49:52.457" v="2815" actId="14100"/>
          <ac:spMkLst>
            <pc:docMk/>
            <pc:sldMk cId="3393467242" sldId="270"/>
            <ac:spMk id="2" creationId="{73DF039D-B551-9E45-9365-37087C473DC7}"/>
          </ac:spMkLst>
        </pc:spChg>
        <pc:spChg chg="add mod">
          <ac:chgData name="Marty Joyner" userId="28e4158c-eee9-43fa-a5d9-6a807ca7df2a" providerId="ADAL" clId="{9014169E-AED6-4E0D-9A2D-0AC1A500376D}" dt="2022-10-13T11:50:11.080" v="2818" actId="113"/>
          <ac:spMkLst>
            <pc:docMk/>
            <pc:sldMk cId="3393467242" sldId="270"/>
            <ac:spMk id="3" creationId="{4DE2630B-1B55-05E9-3C3B-9B72748BBD75}"/>
          </ac:spMkLst>
        </pc:spChg>
        <pc:spChg chg="add mod">
          <ac:chgData name="Marty Joyner" userId="28e4158c-eee9-43fa-a5d9-6a807ca7df2a" providerId="ADAL" clId="{9014169E-AED6-4E0D-9A2D-0AC1A500376D}" dt="2022-10-12T20:57:48.944" v="1250" actId="20577"/>
          <ac:spMkLst>
            <pc:docMk/>
            <pc:sldMk cId="3393467242" sldId="270"/>
            <ac:spMk id="4" creationId="{B946B798-B93E-C90E-8A6E-575D2F729A56}"/>
          </ac:spMkLst>
        </pc:spChg>
        <pc:spChg chg="add mod">
          <ac:chgData name="Marty Joyner" userId="28e4158c-eee9-43fa-a5d9-6a807ca7df2a" providerId="ADAL" clId="{9014169E-AED6-4E0D-9A2D-0AC1A500376D}" dt="2022-10-13T12:00:10.671" v="3557" actId="207"/>
          <ac:spMkLst>
            <pc:docMk/>
            <pc:sldMk cId="3393467242" sldId="270"/>
            <ac:spMk id="6" creationId="{4D7107AC-B628-D0C1-892C-BCFC41906E2D}"/>
          </ac:spMkLst>
        </pc:spChg>
        <pc:graphicFrameChg chg="mod modGraphic">
          <ac:chgData name="Marty Joyner" userId="28e4158c-eee9-43fa-a5d9-6a807ca7df2a" providerId="ADAL" clId="{9014169E-AED6-4E0D-9A2D-0AC1A500376D}" dt="2022-10-13T12:20:53.946" v="3886" actId="122"/>
          <ac:graphicFrameMkLst>
            <pc:docMk/>
            <pc:sldMk cId="3393467242" sldId="270"/>
            <ac:graphicFrameMk id="9" creationId="{FE6E8CE2-0647-45BC-969A-C909B79D6B1F}"/>
          </ac:graphicFrameMkLst>
        </pc:graphicFrameChg>
        <pc:picChg chg="add mod modCrop">
          <ac:chgData name="Marty Joyner" userId="28e4158c-eee9-43fa-a5d9-6a807ca7df2a" providerId="ADAL" clId="{9014169E-AED6-4E0D-9A2D-0AC1A500376D}" dt="2022-10-13T12:20:41.486" v="3885" actId="1076"/>
          <ac:picMkLst>
            <pc:docMk/>
            <pc:sldMk cId="3393467242" sldId="270"/>
            <ac:picMk id="8" creationId="{44EA4D72-68E3-9B98-7BCF-3379F7575859}"/>
          </ac:picMkLst>
        </pc:picChg>
      </pc:sldChg>
      <pc:sldChg chg="addSp modSp mod ord modNotesTx">
        <pc:chgData name="Marty Joyner" userId="28e4158c-eee9-43fa-a5d9-6a807ca7df2a" providerId="ADAL" clId="{9014169E-AED6-4E0D-9A2D-0AC1A500376D}" dt="2022-10-13T12:14:56.481" v="3833"/>
        <pc:sldMkLst>
          <pc:docMk/>
          <pc:sldMk cId="2393598392" sldId="271"/>
        </pc:sldMkLst>
        <pc:spChg chg="mod">
          <ac:chgData name="Marty Joyner" userId="28e4158c-eee9-43fa-a5d9-6a807ca7df2a" providerId="ADAL" clId="{9014169E-AED6-4E0D-9A2D-0AC1A500376D}" dt="2022-10-12T21:10:42.190" v="1638" actId="1076"/>
          <ac:spMkLst>
            <pc:docMk/>
            <pc:sldMk cId="2393598392" sldId="271"/>
            <ac:spMk id="2" creationId="{73DF039D-B551-9E45-9365-37087C473DC7}"/>
          </ac:spMkLst>
        </pc:spChg>
        <pc:spChg chg="add mod">
          <ac:chgData name="Marty Joyner" userId="28e4158c-eee9-43fa-a5d9-6a807ca7df2a" providerId="ADAL" clId="{9014169E-AED6-4E0D-9A2D-0AC1A500376D}" dt="2022-10-12T21:37:13.586" v="1975"/>
          <ac:spMkLst>
            <pc:docMk/>
            <pc:sldMk cId="2393598392" sldId="271"/>
            <ac:spMk id="3" creationId="{B25C8C19-C1EB-ABBC-6D05-1605D21C9ACE}"/>
          </ac:spMkLst>
        </pc:spChg>
        <pc:spChg chg="mod">
          <ac:chgData name="Marty Joyner" userId="28e4158c-eee9-43fa-a5d9-6a807ca7df2a" providerId="ADAL" clId="{9014169E-AED6-4E0D-9A2D-0AC1A500376D}" dt="2022-10-12T21:13:11.072" v="1645" actId="58"/>
          <ac:spMkLst>
            <pc:docMk/>
            <pc:sldMk cId="2393598392" sldId="271"/>
            <ac:spMk id="5" creationId="{5B764C41-C0C0-3B43-A1D2-247755374440}"/>
          </ac:spMkLst>
        </pc:spChg>
        <pc:graphicFrameChg chg="mod">
          <ac:chgData name="Marty Joyner" userId="28e4158c-eee9-43fa-a5d9-6a807ca7df2a" providerId="ADAL" clId="{9014169E-AED6-4E0D-9A2D-0AC1A500376D}" dt="2022-10-13T12:14:56.481" v="3833"/>
          <ac:graphicFrameMkLst>
            <pc:docMk/>
            <pc:sldMk cId="2393598392" sldId="271"/>
            <ac:graphicFrameMk id="4" creationId="{E0F9EBF5-56D4-4763-893C-EDD63864EF46}"/>
          </ac:graphicFrameMkLst>
        </pc:graphicFrameChg>
      </pc:sldChg>
      <pc:sldChg chg="addSp delSp modSp mod ord modClrScheme chgLayout modNotesTx">
        <pc:chgData name="Marty Joyner" userId="28e4158c-eee9-43fa-a5d9-6a807ca7df2a" providerId="ADAL" clId="{9014169E-AED6-4E0D-9A2D-0AC1A500376D}" dt="2022-10-13T12:23:32.331" v="3983" actId="113"/>
        <pc:sldMkLst>
          <pc:docMk/>
          <pc:sldMk cId="2476333119" sldId="272"/>
        </pc:sldMkLst>
        <pc:spChg chg="del">
          <ac:chgData name="Marty Joyner" userId="28e4158c-eee9-43fa-a5d9-6a807ca7df2a" providerId="ADAL" clId="{9014169E-AED6-4E0D-9A2D-0AC1A500376D}" dt="2022-10-12T21:38:55.629" v="2155" actId="478"/>
          <ac:spMkLst>
            <pc:docMk/>
            <pc:sldMk cId="2476333119" sldId="272"/>
            <ac:spMk id="2" creationId="{73DF039D-B551-9E45-9365-37087C473DC7}"/>
          </ac:spMkLst>
        </pc:spChg>
        <pc:spChg chg="add mod">
          <ac:chgData name="Marty Joyner" userId="28e4158c-eee9-43fa-a5d9-6a807ca7df2a" providerId="ADAL" clId="{9014169E-AED6-4E0D-9A2D-0AC1A500376D}" dt="2022-10-12T21:39:31.705" v="2190" actId="20577"/>
          <ac:spMkLst>
            <pc:docMk/>
            <pc:sldMk cId="2476333119" sldId="272"/>
            <ac:spMk id="3" creationId="{A1230FE1-D816-E018-729D-F99BECD2EB95}"/>
          </ac:spMkLst>
        </pc:spChg>
        <pc:spChg chg="add mod">
          <ac:chgData name="Marty Joyner" userId="28e4158c-eee9-43fa-a5d9-6a807ca7df2a" providerId="ADAL" clId="{9014169E-AED6-4E0D-9A2D-0AC1A500376D}" dt="2022-10-12T21:51:40.447" v="2282" actId="20577"/>
          <ac:spMkLst>
            <pc:docMk/>
            <pc:sldMk cId="2476333119" sldId="272"/>
            <ac:spMk id="4" creationId="{FBBE6EF0-C6B8-53A1-5FDC-A41ADFA42AEB}"/>
          </ac:spMkLst>
        </pc:spChg>
        <pc:spChg chg="del">
          <ac:chgData name="Marty Joyner" userId="28e4158c-eee9-43fa-a5d9-6a807ca7df2a" providerId="ADAL" clId="{9014169E-AED6-4E0D-9A2D-0AC1A500376D}" dt="2022-10-12T21:38:58.329" v="2156" actId="478"/>
          <ac:spMkLst>
            <pc:docMk/>
            <pc:sldMk cId="2476333119" sldId="272"/>
            <ac:spMk id="9" creationId="{F9E4F59D-B080-4F02-9E0C-B482B5343E57}"/>
          </ac:spMkLst>
        </pc:spChg>
        <pc:spChg chg="add mod">
          <ac:chgData name="Marty Joyner" userId="28e4158c-eee9-43fa-a5d9-6a807ca7df2a" providerId="ADAL" clId="{9014169E-AED6-4E0D-9A2D-0AC1A500376D}" dt="2022-10-12T21:58:00.232" v="2814" actId="20577"/>
          <ac:spMkLst>
            <pc:docMk/>
            <pc:sldMk cId="2476333119" sldId="272"/>
            <ac:spMk id="19" creationId="{5DD21CB2-C62D-D070-E11F-EAA9AA5DB098}"/>
          </ac:spMkLst>
        </pc:spChg>
        <pc:spChg chg="add del mod">
          <ac:chgData name="Marty Joyner" userId="28e4158c-eee9-43fa-a5d9-6a807ca7df2a" providerId="ADAL" clId="{9014169E-AED6-4E0D-9A2D-0AC1A500376D}" dt="2022-10-12T21:56:26.113" v="2589"/>
          <ac:spMkLst>
            <pc:docMk/>
            <pc:sldMk cId="2476333119" sldId="272"/>
            <ac:spMk id="20" creationId="{ABDB9042-E9C6-CBDB-FF50-796395DFEB11}"/>
          </ac:spMkLst>
        </pc:spChg>
        <pc:picChg chg="del">
          <ac:chgData name="Marty Joyner" userId="28e4158c-eee9-43fa-a5d9-6a807ca7df2a" providerId="ADAL" clId="{9014169E-AED6-4E0D-9A2D-0AC1A500376D}" dt="2022-10-12T21:41:15.864" v="2222" actId="478"/>
          <ac:picMkLst>
            <pc:docMk/>
            <pc:sldMk cId="2476333119" sldId="272"/>
            <ac:picMk id="6" creationId="{407A092F-03C1-489F-89A2-611CE33D45C4}"/>
          </ac:picMkLst>
        </pc:picChg>
        <pc:picChg chg="del">
          <ac:chgData name="Marty Joyner" userId="28e4158c-eee9-43fa-a5d9-6a807ca7df2a" providerId="ADAL" clId="{9014169E-AED6-4E0D-9A2D-0AC1A500376D}" dt="2022-10-12T21:41:17.408" v="2223" actId="478"/>
          <ac:picMkLst>
            <pc:docMk/>
            <pc:sldMk cId="2476333119" sldId="272"/>
            <ac:picMk id="8" creationId="{81ADA804-BA1E-4E3E-BFC8-4E822E44ABAC}"/>
          </ac:picMkLst>
        </pc:picChg>
        <pc:picChg chg="add del mod">
          <ac:chgData name="Marty Joyner" userId="28e4158c-eee9-43fa-a5d9-6a807ca7df2a" providerId="ADAL" clId="{9014169E-AED6-4E0D-9A2D-0AC1A500376D}" dt="2022-10-12T21:48:44.933" v="2235" actId="21"/>
          <ac:picMkLst>
            <pc:docMk/>
            <pc:sldMk cId="2476333119" sldId="272"/>
            <ac:picMk id="10" creationId="{CBD5DE91-5D46-2A8C-29DB-3B8A6116E09E}"/>
          </ac:picMkLst>
        </pc:picChg>
        <pc:picChg chg="del">
          <ac:chgData name="Marty Joyner" userId="28e4158c-eee9-43fa-a5d9-6a807ca7df2a" providerId="ADAL" clId="{9014169E-AED6-4E0D-9A2D-0AC1A500376D}" dt="2022-10-12T21:41:19.185" v="2224" actId="478"/>
          <ac:picMkLst>
            <pc:docMk/>
            <pc:sldMk cId="2476333119" sldId="272"/>
            <ac:picMk id="11" creationId="{09F86696-F556-481E-88CB-0D4F9F1D2CF1}"/>
          </ac:picMkLst>
        </pc:picChg>
        <pc:picChg chg="add del mod">
          <ac:chgData name="Marty Joyner" userId="28e4158c-eee9-43fa-a5d9-6a807ca7df2a" providerId="ADAL" clId="{9014169E-AED6-4E0D-9A2D-0AC1A500376D}" dt="2022-10-12T21:48:44.933" v="2235" actId="21"/>
          <ac:picMkLst>
            <pc:docMk/>
            <pc:sldMk cId="2476333119" sldId="272"/>
            <ac:picMk id="13" creationId="{91CF2E74-BD34-309C-A7D0-B245906019A9}"/>
          </ac:picMkLst>
        </pc:picChg>
        <pc:picChg chg="add del mod">
          <ac:chgData name="Marty Joyner" userId="28e4158c-eee9-43fa-a5d9-6a807ca7df2a" providerId="ADAL" clId="{9014169E-AED6-4E0D-9A2D-0AC1A500376D}" dt="2022-10-12T21:48:44.933" v="2235" actId="21"/>
          <ac:picMkLst>
            <pc:docMk/>
            <pc:sldMk cId="2476333119" sldId="272"/>
            <ac:picMk id="15" creationId="{E77D79DF-1A51-F9B6-C3BF-8218093BF0D0}"/>
          </ac:picMkLst>
        </pc:picChg>
        <pc:picChg chg="add del mod">
          <ac:chgData name="Marty Joyner" userId="28e4158c-eee9-43fa-a5d9-6a807ca7df2a" providerId="ADAL" clId="{9014169E-AED6-4E0D-9A2D-0AC1A500376D}" dt="2022-10-12T21:56:26.102" v="2587" actId="478"/>
          <ac:picMkLst>
            <pc:docMk/>
            <pc:sldMk cId="2476333119" sldId="272"/>
            <ac:picMk id="16" creationId="{736E9409-D41C-C4F7-C7A6-7856F17F86B3}"/>
          </ac:picMkLst>
        </pc:picChg>
        <pc:picChg chg="add mod">
          <ac:chgData name="Marty Joyner" userId="28e4158c-eee9-43fa-a5d9-6a807ca7df2a" providerId="ADAL" clId="{9014169E-AED6-4E0D-9A2D-0AC1A500376D}" dt="2022-10-12T21:56:38.020" v="2591" actId="1440"/>
          <ac:picMkLst>
            <pc:docMk/>
            <pc:sldMk cId="2476333119" sldId="272"/>
            <ac:picMk id="17" creationId="{C2AE00DA-32F9-638A-36EE-479331A1D3DB}"/>
          </ac:picMkLst>
        </pc:picChg>
        <pc:picChg chg="add mod">
          <ac:chgData name="Marty Joyner" userId="28e4158c-eee9-43fa-a5d9-6a807ca7df2a" providerId="ADAL" clId="{9014169E-AED6-4E0D-9A2D-0AC1A500376D}" dt="2022-10-12T21:56:40.064" v="2592" actId="1440"/>
          <ac:picMkLst>
            <pc:docMk/>
            <pc:sldMk cId="2476333119" sldId="272"/>
            <ac:picMk id="18" creationId="{EC2B7583-D236-E513-5494-53AA4E1FF8CF}"/>
          </ac:picMkLst>
        </pc:picChg>
      </pc:sldChg>
      <pc:sldChg chg="addSp delSp modSp mod">
        <pc:chgData name="Marty Joyner" userId="28e4158c-eee9-43fa-a5d9-6a807ca7df2a" providerId="ADAL" clId="{9014169E-AED6-4E0D-9A2D-0AC1A500376D}" dt="2022-10-13T14:18:43.638" v="3985" actId="164"/>
        <pc:sldMkLst>
          <pc:docMk/>
          <pc:sldMk cId="17791706" sldId="273"/>
        </pc:sldMkLst>
        <pc:spChg chg="del">
          <ac:chgData name="Marty Joyner" userId="28e4158c-eee9-43fa-a5d9-6a807ca7df2a" providerId="ADAL" clId="{9014169E-AED6-4E0D-9A2D-0AC1A500376D}" dt="2022-10-13T12:10:06.642" v="3730" actId="478"/>
          <ac:spMkLst>
            <pc:docMk/>
            <pc:sldMk cId="17791706" sldId="273"/>
            <ac:spMk id="2" creationId="{73DF039D-B551-9E45-9365-37087C473DC7}"/>
          </ac:spMkLst>
        </pc:spChg>
        <pc:spChg chg="add del mod">
          <ac:chgData name="Marty Joyner" userId="28e4158c-eee9-43fa-a5d9-6a807ca7df2a" providerId="ADAL" clId="{9014169E-AED6-4E0D-9A2D-0AC1A500376D}" dt="2022-10-13T12:10:03.826" v="3729" actId="478"/>
          <ac:spMkLst>
            <pc:docMk/>
            <pc:sldMk cId="17791706" sldId="273"/>
            <ac:spMk id="3" creationId="{DA8697EE-3EAD-3863-FE71-335390F380B7}"/>
          </ac:spMkLst>
        </pc:spChg>
        <pc:spChg chg="add del mod">
          <ac:chgData name="Marty Joyner" userId="28e4158c-eee9-43fa-a5d9-6a807ca7df2a" providerId="ADAL" clId="{9014169E-AED6-4E0D-9A2D-0AC1A500376D}" dt="2022-10-13T12:10:03.826" v="3729" actId="478"/>
          <ac:spMkLst>
            <pc:docMk/>
            <pc:sldMk cId="17791706" sldId="273"/>
            <ac:spMk id="6" creationId="{066D1178-E721-4090-4747-70A22BE5D48C}"/>
          </ac:spMkLst>
        </pc:spChg>
        <pc:spChg chg="add mod">
          <ac:chgData name="Marty Joyner" userId="28e4158c-eee9-43fa-a5d9-6a807ca7df2a" providerId="ADAL" clId="{9014169E-AED6-4E0D-9A2D-0AC1A500376D}" dt="2022-10-13T14:18:43.638" v="3985" actId="164"/>
          <ac:spMkLst>
            <pc:docMk/>
            <pc:sldMk cId="17791706" sldId="273"/>
            <ac:spMk id="7" creationId="{24C53545-9DD7-5124-CE3F-7DE9D6D592EE}"/>
          </ac:spMkLst>
        </pc:spChg>
        <pc:spChg chg="add mod">
          <ac:chgData name="Marty Joyner" userId="28e4158c-eee9-43fa-a5d9-6a807ca7df2a" providerId="ADAL" clId="{9014169E-AED6-4E0D-9A2D-0AC1A500376D}" dt="2022-10-13T14:18:43.638" v="3985" actId="164"/>
          <ac:spMkLst>
            <pc:docMk/>
            <pc:sldMk cId="17791706" sldId="273"/>
            <ac:spMk id="8" creationId="{F9BF94F5-0619-829F-3E70-E83C76802E70}"/>
          </ac:spMkLst>
        </pc:spChg>
        <pc:spChg chg="add mod">
          <ac:chgData name="Marty Joyner" userId="28e4158c-eee9-43fa-a5d9-6a807ca7df2a" providerId="ADAL" clId="{9014169E-AED6-4E0D-9A2D-0AC1A500376D}" dt="2022-10-13T12:14:06.918" v="3821" actId="207"/>
          <ac:spMkLst>
            <pc:docMk/>
            <pc:sldMk cId="17791706" sldId="273"/>
            <ac:spMk id="9" creationId="{FFC186D3-6526-DBE7-8053-6527D8295053}"/>
          </ac:spMkLst>
        </pc:spChg>
        <pc:spChg chg="add mod">
          <ac:chgData name="Marty Joyner" userId="28e4158c-eee9-43fa-a5d9-6a807ca7df2a" providerId="ADAL" clId="{9014169E-AED6-4E0D-9A2D-0AC1A500376D}" dt="2022-10-13T12:14:11.920" v="3822" actId="207"/>
          <ac:spMkLst>
            <pc:docMk/>
            <pc:sldMk cId="17791706" sldId="273"/>
            <ac:spMk id="10" creationId="{9687A622-8A9A-FA4D-5BA8-3363616E44D5}"/>
          </ac:spMkLst>
        </pc:spChg>
        <pc:spChg chg="add mod">
          <ac:chgData name="Marty Joyner" userId="28e4158c-eee9-43fa-a5d9-6a807ca7df2a" providerId="ADAL" clId="{9014169E-AED6-4E0D-9A2D-0AC1A500376D}" dt="2022-10-13T12:14:15.557" v="3823" actId="207"/>
          <ac:spMkLst>
            <pc:docMk/>
            <pc:sldMk cId="17791706" sldId="273"/>
            <ac:spMk id="11" creationId="{409E414A-B3BB-131B-4A87-1C83E16F7733}"/>
          </ac:spMkLst>
        </pc:spChg>
        <pc:spChg chg="add mod">
          <ac:chgData name="Marty Joyner" userId="28e4158c-eee9-43fa-a5d9-6a807ca7df2a" providerId="ADAL" clId="{9014169E-AED6-4E0D-9A2D-0AC1A500376D}" dt="2022-10-13T12:21:51.414" v="3903" actId="1038"/>
          <ac:spMkLst>
            <pc:docMk/>
            <pc:sldMk cId="17791706" sldId="273"/>
            <ac:spMk id="12" creationId="{5F34DCED-AB7D-CDD5-A36B-8621740F9C99}"/>
          </ac:spMkLst>
        </pc:spChg>
        <pc:spChg chg="add mod">
          <ac:chgData name="Marty Joyner" userId="28e4158c-eee9-43fa-a5d9-6a807ca7df2a" providerId="ADAL" clId="{9014169E-AED6-4E0D-9A2D-0AC1A500376D}" dt="2022-10-13T12:21:56.811" v="3910" actId="1037"/>
          <ac:spMkLst>
            <pc:docMk/>
            <pc:sldMk cId="17791706" sldId="273"/>
            <ac:spMk id="13" creationId="{542DE895-687F-BC26-9AA1-0EC015E1397E}"/>
          </ac:spMkLst>
        </pc:spChg>
        <pc:spChg chg="add mod">
          <ac:chgData name="Marty Joyner" userId="28e4158c-eee9-43fa-a5d9-6a807ca7df2a" providerId="ADAL" clId="{9014169E-AED6-4E0D-9A2D-0AC1A500376D}" dt="2022-10-13T12:22:01.236" v="3918" actId="1035"/>
          <ac:spMkLst>
            <pc:docMk/>
            <pc:sldMk cId="17791706" sldId="273"/>
            <ac:spMk id="14" creationId="{50F4145E-CABD-7D57-33FC-7FB1301C1C74}"/>
          </ac:spMkLst>
        </pc:spChg>
        <pc:grpChg chg="add mod">
          <ac:chgData name="Marty Joyner" userId="28e4158c-eee9-43fa-a5d9-6a807ca7df2a" providerId="ADAL" clId="{9014169E-AED6-4E0D-9A2D-0AC1A500376D}" dt="2022-10-13T14:18:43.638" v="3985" actId="164"/>
          <ac:grpSpMkLst>
            <pc:docMk/>
            <pc:sldMk cId="17791706" sldId="273"/>
            <ac:grpSpMk id="15" creationId="{858C7BF9-6BC0-0032-EE9E-CAC29A42B26B}"/>
          </ac:grpSpMkLst>
        </pc:grpChg>
        <pc:graphicFrameChg chg="mod">
          <ac:chgData name="Marty Joyner" userId="28e4158c-eee9-43fa-a5d9-6a807ca7df2a" providerId="ADAL" clId="{9014169E-AED6-4E0D-9A2D-0AC1A500376D}" dt="2022-10-13T12:14:47.582" v="3829"/>
          <ac:graphicFrameMkLst>
            <pc:docMk/>
            <pc:sldMk cId="17791706" sldId="273"/>
            <ac:graphicFrameMk id="4" creationId="{AFAD4C78-A4D7-4C23-9AAF-21D92D515110}"/>
          </ac:graphicFrameMkLst>
        </pc:graphicFrameChg>
      </pc:sldChg>
      <pc:sldChg chg="addSp delSp modSp mod modClrScheme chgLayout">
        <pc:chgData name="Marty Joyner" userId="28e4158c-eee9-43fa-a5d9-6a807ca7df2a" providerId="ADAL" clId="{9014169E-AED6-4E0D-9A2D-0AC1A500376D}" dt="2022-10-13T15:05:18.391" v="4181" actId="29295"/>
        <pc:sldMkLst>
          <pc:docMk/>
          <pc:sldMk cId="1944920652" sldId="274"/>
        </pc:sldMkLst>
        <pc:spChg chg="del">
          <ac:chgData name="Marty Joyner" userId="28e4158c-eee9-43fa-a5d9-6a807ca7df2a" providerId="ADAL" clId="{9014169E-AED6-4E0D-9A2D-0AC1A500376D}" dt="2022-10-13T14:19:49.235" v="4051" actId="478"/>
          <ac:spMkLst>
            <pc:docMk/>
            <pc:sldMk cId="1944920652" sldId="274"/>
            <ac:spMk id="2" creationId="{73DF039D-B551-9E45-9365-37087C473DC7}"/>
          </ac:spMkLst>
        </pc:spChg>
        <pc:spChg chg="mod topLvl">
          <ac:chgData name="Marty Joyner" userId="28e4158c-eee9-43fa-a5d9-6a807ca7df2a" providerId="ADAL" clId="{9014169E-AED6-4E0D-9A2D-0AC1A500376D}" dt="2022-10-13T14:19:08.555" v="4018" actId="478"/>
          <ac:spMkLst>
            <pc:docMk/>
            <pc:sldMk cId="1944920652" sldId="274"/>
            <ac:spMk id="4" creationId="{2E852A2A-8FF0-76C4-1F18-66E922E68C08}"/>
          </ac:spMkLst>
        </pc:spChg>
        <pc:spChg chg="add del mod topLvl">
          <ac:chgData name="Marty Joyner" userId="28e4158c-eee9-43fa-a5d9-6a807ca7df2a" providerId="ADAL" clId="{9014169E-AED6-4E0D-9A2D-0AC1A500376D}" dt="2022-10-13T14:19:29.139" v="4049" actId="20577"/>
          <ac:spMkLst>
            <pc:docMk/>
            <pc:sldMk cId="1944920652" sldId="274"/>
            <ac:spMk id="6" creationId="{F0A67C56-72B2-D061-CF52-B4F194421622}"/>
          </ac:spMkLst>
        </pc:spChg>
        <pc:spChg chg="del">
          <ac:chgData name="Marty Joyner" userId="28e4158c-eee9-43fa-a5d9-6a807ca7df2a" providerId="ADAL" clId="{9014169E-AED6-4E0D-9A2D-0AC1A500376D}" dt="2022-10-13T14:19:52.301" v="4052" actId="478"/>
          <ac:spMkLst>
            <pc:docMk/>
            <pc:sldMk cId="1944920652" sldId="274"/>
            <ac:spMk id="9" creationId="{F9E4F59D-B080-4F02-9E0C-B482B5343E57}"/>
          </ac:spMkLst>
        </pc:spChg>
        <pc:spChg chg="mod">
          <ac:chgData name="Marty Joyner" userId="28e4158c-eee9-43fa-a5d9-6a807ca7df2a" providerId="ADAL" clId="{9014169E-AED6-4E0D-9A2D-0AC1A500376D}" dt="2022-10-13T14:19:53.005" v="4053"/>
          <ac:spMkLst>
            <pc:docMk/>
            <pc:sldMk cId="1944920652" sldId="274"/>
            <ac:spMk id="10" creationId="{84C44996-1DC4-A6D3-94B4-D7A6484CC63C}"/>
          </ac:spMkLst>
        </pc:spChg>
        <pc:spChg chg="mod">
          <ac:chgData name="Marty Joyner" userId="28e4158c-eee9-43fa-a5d9-6a807ca7df2a" providerId="ADAL" clId="{9014169E-AED6-4E0D-9A2D-0AC1A500376D}" dt="2022-10-13T14:19:53.005" v="4053"/>
          <ac:spMkLst>
            <pc:docMk/>
            <pc:sldMk cId="1944920652" sldId="274"/>
            <ac:spMk id="11" creationId="{39C97B74-7FC2-DFB5-FC91-65F21C432B13}"/>
          </ac:spMkLst>
        </pc:spChg>
        <pc:grpChg chg="add del mod">
          <ac:chgData name="Marty Joyner" userId="28e4158c-eee9-43fa-a5d9-6a807ca7df2a" providerId="ADAL" clId="{9014169E-AED6-4E0D-9A2D-0AC1A500376D}" dt="2022-10-13T14:19:46.821" v="4050" actId="21"/>
          <ac:grpSpMkLst>
            <pc:docMk/>
            <pc:sldMk cId="1944920652" sldId="274"/>
            <ac:grpSpMk id="3" creationId="{03BE85E1-84EA-3D03-1EE0-258296B660F4}"/>
          </ac:grpSpMkLst>
        </pc:grpChg>
        <pc:grpChg chg="add mod">
          <ac:chgData name="Marty Joyner" userId="28e4158c-eee9-43fa-a5d9-6a807ca7df2a" providerId="ADAL" clId="{9014169E-AED6-4E0D-9A2D-0AC1A500376D}" dt="2022-10-13T14:19:53.005" v="4053"/>
          <ac:grpSpMkLst>
            <pc:docMk/>
            <pc:sldMk cId="1944920652" sldId="274"/>
            <ac:grpSpMk id="7" creationId="{C29C8E2D-2AA8-64A8-FA65-E87484F583A0}"/>
          </ac:grpSpMkLst>
        </pc:grpChg>
        <pc:picChg chg="del">
          <ac:chgData name="Marty Joyner" userId="28e4158c-eee9-43fa-a5d9-6a807ca7df2a" providerId="ADAL" clId="{9014169E-AED6-4E0D-9A2D-0AC1A500376D}" dt="2022-10-13T15:02:57.436" v="4176" actId="478"/>
          <ac:picMkLst>
            <pc:docMk/>
            <pc:sldMk cId="1944920652" sldId="274"/>
            <ac:picMk id="8" creationId="{BE7032E2-6B56-46C2-BEC5-C178B89262F2}"/>
          </ac:picMkLst>
        </pc:picChg>
        <pc:picChg chg="add mod ord">
          <ac:chgData name="Marty Joyner" userId="28e4158c-eee9-43fa-a5d9-6a807ca7df2a" providerId="ADAL" clId="{9014169E-AED6-4E0D-9A2D-0AC1A500376D}" dt="2022-10-13T15:05:18.391" v="4181" actId="29295"/>
          <ac:picMkLst>
            <pc:docMk/>
            <pc:sldMk cId="1944920652" sldId="274"/>
            <ac:picMk id="13" creationId="{6A549966-7968-7B4E-D40A-55DD0B5ACD2A}"/>
          </ac:picMkLst>
        </pc:picChg>
      </pc:sldChg>
      <pc:sldChg chg="addSp delSp modSp mod">
        <pc:chgData name="Marty Joyner" userId="28e4158c-eee9-43fa-a5d9-6a807ca7df2a" providerId="ADAL" clId="{9014169E-AED6-4E0D-9A2D-0AC1A500376D}" dt="2022-10-13T15:24:54.033" v="4270" actId="12084"/>
        <pc:sldMkLst>
          <pc:docMk/>
          <pc:sldMk cId="2709803561" sldId="275"/>
        </pc:sldMkLst>
        <pc:spChg chg="del">
          <ac:chgData name="Marty Joyner" userId="28e4158c-eee9-43fa-a5d9-6a807ca7df2a" providerId="ADAL" clId="{9014169E-AED6-4E0D-9A2D-0AC1A500376D}" dt="2022-10-13T14:20:11.536" v="4054" actId="478"/>
          <ac:spMkLst>
            <pc:docMk/>
            <pc:sldMk cId="2709803561" sldId="275"/>
            <ac:spMk id="2" creationId="{73DF039D-B551-9E45-9365-37087C473DC7}"/>
          </ac:spMkLst>
        </pc:spChg>
        <pc:spChg chg="mod">
          <ac:chgData name="Marty Joyner" userId="28e4158c-eee9-43fa-a5d9-6a807ca7df2a" providerId="ADAL" clId="{9014169E-AED6-4E0D-9A2D-0AC1A500376D}" dt="2022-10-13T14:20:21.604" v="4066" actId="20577"/>
          <ac:spMkLst>
            <pc:docMk/>
            <pc:sldMk cId="2709803561" sldId="275"/>
            <ac:spMk id="4" creationId="{0B0E2F5E-7228-B413-6A50-B45D43832ACA}"/>
          </ac:spMkLst>
        </pc:spChg>
        <pc:spChg chg="mod">
          <ac:chgData name="Marty Joyner" userId="28e4158c-eee9-43fa-a5d9-6a807ca7df2a" providerId="ADAL" clId="{9014169E-AED6-4E0D-9A2D-0AC1A500376D}" dt="2022-10-13T14:21:14.191" v="4085" actId="20577"/>
          <ac:spMkLst>
            <pc:docMk/>
            <pc:sldMk cId="2709803561" sldId="275"/>
            <ac:spMk id="6" creationId="{496E6F38-62BA-2008-519A-02B518243CB5}"/>
          </ac:spMkLst>
        </pc:spChg>
        <pc:grpChg chg="add mod">
          <ac:chgData name="Marty Joyner" userId="28e4158c-eee9-43fa-a5d9-6a807ca7df2a" providerId="ADAL" clId="{9014169E-AED6-4E0D-9A2D-0AC1A500376D}" dt="2022-10-13T14:20:12.475" v="4055"/>
          <ac:grpSpMkLst>
            <pc:docMk/>
            <pc:sldMk cId="2709803561" sldId="275"/>
            <ac:grpSpMk id="3" creationId="{96ED7ADF-D726-C09B-272D-199C46D7A192}"/>
          </ac:grpSpMkLst>
        </pc:grpChg>
        <pc:graphicFrameChg chg="add del mod">
          <ac:chgData name="Marty Joyner" userId="28e4158c-eee9-43fa-a5d9-6a807ca7df2a" providerId="ADAL" clId="{9014169E-AED6-4E0D-9A2D-0AC1A500376D}" dt="2022-10-13T15:24:54.033" v="4270" actId="12084"/>
          <ac:graphicFrameMkLst>
            <pc:docMk/>
            <pc:sldMk cId="2709803561" sldId="275"/>
            <ac:graphicFrameMk id="11" creationId="{BD889279-8617-DE2A-B010-5D42DC3A18B8}"/>
          </ac:graphicFrameMkLst>
        </pc:graphicFrameChg>
        <pc:picChg chg="add del mod">
          <ac:chgData name="Marty Joyner" userId="28e4158c-eee9-43fa-a5d9-6a807ca7df2a" providerId="ADAL" clId="{9014169E-AED6-4E0D-9A2D-0AC1A500376D}" dt="2022-10-13T15:24:54.033" v="4270" actId="12084"/>
          <ac:picMkLst>
            <pc:docMk/>
            <pc:sldMk cId="2709803561" sldId="275"/>
            <ac:picMk id="9" creationId="{7B60F2CD-DDEA-68D5-71E7-5FE442747FB2}"/>
          </ac:picMkLst>
        </pc:picChg>
        <pc:picChg chg="del">
          <ac:chgData name="Marty Joyner" userId="28e4158c-eee9-43fa-a5d9-6a807ca7df2a" providerId="ADAL" clId="{9014169E-AED6-4E0D-9A2D-0AC1A500376D}" dt="2022-10-13T15:19:23.079" v="4242" actId="478"/>
          <ac:picMkLst>
            <pc:docMk/>
            <pc:sldMk cId="2709803561" sldId="275"/>
            <ac:picMk id="10" creationId="{ED85AF15-8782-4D4E-914E-20C8813CE9E0}"/>
          </ac:picMkLst>
        </pc:picChg>
      </pc:sldChg>
      <pc:sldChg chg="addSp delSp modSp mod modClrScheme chgLayout">
        <pc:chgData name="Marty Joyner" userId="28e4158c-eee9-43fa-a5d9-6a807ca7df2a" providerId="ADAL" clId="{9014169E-AED6-4E0D-9A2D-0AC1A500376D}" dt="2022-10-13T14:21:56.414" v="4145" actId="20577"/>
        <pc:sldMkLst>
          <pc:docMk/>
          <pc:sldMk cId="2134586084" sldId="276"/>
        </pc:sldMkLst>
        <pc:spChg chg="del">
          <ac:chgData name="Marty Joyner" userId="28e4158c-eee9-43fa-a5d9-6a807ca7df2a" providerId="ADAL" clId="{9014169E-AED6-4E0D-9A2D-0AC1A500376D}" dt="2022-10-13T14:21:25.186" v="4086" actId="478"/>
          <ac:spMkLst>
            <pc:docMk/>
            <pc:sldMk cId="2134586084" sldId="276"/>
            <ac:spMk id="2" creationId="{73DF039D-B551-9E45-9365-37087C473DC7}"/>
          </ac:spMkLst>
        </pc:spChg>
        <pc:spChg chg="mod">
          <ac:chgData name="Marty Joyner" userId="28e4158c-eee9-43fa-a5d9-6a807ca7df2a" providerId="ADAL" clId="{9014169E-AED6-4E0D-9A2D-0AC1A500376D}" dt="2022-10-13T14:21:39.790" v="4105" actId="20577"/>
          <ac:spMkLst>
            <pc:docMk/>
            <pc:sldMk cId="2134586084" sldId="276"/>
            <ac:spMk id="4" creationId="{55DDC34C-6E94-BA40-914A-2F51C10B28EA}"/>
          </ac:spMkLst>
        </pc:spChg>
        <pc:spChg chg="mod">
          <ac:chgData name="Marty Joyner" userId="28e4158c-eee9-43fa-a5d9-6a807ca7df2a" providerId="ADAL" clId="{9014169E-AED6-4E0D-9A2D-0AC1A500376D}" dt="2022-10-13T14:21:56.414" v="4145" actId="20577"/>
          <ac:spMkLst>
            <pc:docMk/>
            <pc:sldMk cId="2134586084" sldId="276"/>
            <ac:spMk id="7" creationId="{5B67D075-E98D-ADA2-0FCA-E56DBA1B863A}"/>
          </ac:spMkLst>
        </pc:spChg>
        <pc:grpChg chg="add mod">
          <ac:chgData name="Marty Joyner" userId="28e4158c-eee9-43fa-a5d9-6a807ca7df2a" providerId="ADAL" clId="{9014169E-AED6-4E0D-9A2D-0AC1A500376D}" dt="2022-10-13T14:21:26.048" v="4087"/>
          <ac:grpSpMkLst>
            <pc:docMk/>
            <pc:sldMk cId="2134586084" sldId="276"/>
            <ac:grpSpMk id="3" creationId="{F18C6BDF-CE7C-F63D-F8F7-7C285600AECA}"/>
          </ac:grpSpMkLst>
        </pc:grpChg>
      </pc:sldChg>
      <pc:sldChg chg="addSp delSp modSp mod">
        <pc:chgData name="Marty Joyner" userId="28e4158c-eee9-43fa-a5d9-6a807ca7df2a" providerId="ADAL" clId="{9014169E-AED6-4E0D-9A2D-0AC1A500376D}" dt="2022-10-13T14:26:28.828" v="4175" actId="20577"/>
        <pc:sldMkLst>
          <pc:docMk/>
          <pc:sldMk cId="1854311661" sldId="277"/>
        </pc:sldMkLst>
        <pc:spChg chg="del">
          <ac:chgData name="Marty Joyner" userId="28e4158c-eee9-43fa-a5d9-6a807ca7df2a" providerId="ADAL" clId="{9014169E-AED6-4E0D-9A2D-0AC1A500376D}" dt="2022-10-13T14:26:13.958" v="4146" actId="478"/>
          <ac:spMkLst>
            <pc:docMk/>
            <pc:sldMk cId="1854311661" sldId="277"/>
            <ac:spMk id="2" creationId="{73DF039D-B551-9E45-9365-37087C473DC7}"/>
          </ac:spMkLst>
        </pc:spChg>
        <pc:spChg chg="mod">
          <ac:chgData name="Marty Joyner" userId="28e4158c-eee9-43fa-a5d9-6a807ca7df2a" providerId="ADAL" clId="{9014169E-AED6-4E0D-9A2D-0AC1A500376D}" dt="2022-10-13T14:26:28.828" v="4175" actId="20577"/>
          <ac:spMkLst>
            <pc:docMk/>
            <pc:sldMk cId="1854311661" sldId="277"/>
            <ac:spMk id="4" creationId="{99F0208A-A0CD-341D-2F8E-6071887BD98C}"/>
          </ac:spMkLst>
        </pc:spChg>
        <pc:spChg chg="mod">
          <ac:chgData name="Marty Joyner" userId="28e4158c-eee9-43fa-a5d9-6a807ca7df2a" providerId="ADAL" clId="{9014169E-AED6-4E0D-9A2D-0AC1A500376D}" dt="2022-10-13T14:26:15.444" v="4147"/>
          <ac:spMkLst>
            <pc:docMk/>
            <pc:sldMk cId="1854311661" sldId="277"/>
            <ac:spMk id="6" creationId="{5FF77271-BDE3-DE05-971F-DC9EEFCB8CE3}"/>
          </ac:spMkLst>
        </pc:spChg>
        <pc:grpChg chg="add mod">
          <ac:chgData name="Marty Joyner" userId="28e4158c-eee9-43fa-a5d9-6a807ca7df2a" providerId="ADAL" clId="{9014169E-AED6-4E0D-9A2D-0AC1A500376D}" dt="2022-10-13T14:26:15.444" v="4147"/>
          <ac:grpSpMkLst>
            <pc:docMk/>
            <pc:sldMk cId="1854311661" sldId="277"/>
            <ac:grpSpMk id="3" creationId="{DD94B867-87A5-9582-6A28-D2BEFD4621CA}"/>
          </ac:grpSpMkLst>
        </pc:grpChg>
      </pc:sldChg>
      <pc:sldChg chg="mod modClrScheme chgLayout">
        <pc:chgData name="Marty Joyner" userId="28e4158c-eee9-43fa-a5d9-6a807ca7df2a" providerId="ADAL" clId="{9014169E-AED6-4E0D-9A2D-0AC1A500376D}" dt="2022-10-12T20:11:50.738" v="58" actId="700"/>
        <pc:sldMkLst>
          <pc:docMk/>
          <pc:sldMk cId="3634615963" sldId="279"/>
        </pc:sldMkLst>
      </pc:sldChg>
      <pc:sldChg chg="mod modClrScheme chgLayout">
        <pc:chgData name="Marty Joyner" userId="28e4158c-eee9-43fa-a5d9-6a807ca7df2a" providerId="ADAL" clId="{9014169E-AED6-4E0D-9A2D-0AC1A500376D}" dt="2022-10-12T20:11:50.738" v="58" actId="700"/>
        <pc:sldMkLst>
          <pc:docMk/>
          <pc:sldMk cId="2632495842" sldId="281"/>
        </pc:sldMkLst>
      </pc:sldChg>
      <pc:sldChg chg="modSp mod">
        <pc:chgData name="Marty Joyner" userId="28e4158c-eee9-43fa-a5d9-6a807ca7df2a" providerId="ADAL" clId="{9014169E-AED6-4E0D-9A2D-0AC1A500376D}" dt="2022-10-13T12:24:27.642" v="3984" actId="1440"/>
        <pc:sldMkLst>
          <pc:docMk/>
          <pc:sldMk cId="1329328904" sldId="282"/>
        </pc:sldMkLst>
        <pc:picChg chg="mod">
          <ac:chgData name="Marty Joyner" userId="28e4158c-eee9-43fa-a5d9-6a807ca7df2a" providerId="ADAL" clId="{9014169E-AED6-4E0D-9A2D-0AC1A500376D}" dt="2022-10-13T12:24:27.642" v="3984" actId="1440"/>
          <ac:picMkLst>
            <pc:docMk/>
            <pc:sldMk cId="1329328904" sldId="282"/>
            <ac:picMk id="8" creationId="{531CCD65-781A-4F79-8C2C-E9F3156C1275}"/>
          </ac:picMkLst>
        </pc:picChg>
      </pc:sldChg>
      <pc:sldChg chg="mod modClrScheme chgLayout">
        <pc:chgData name="Marty Joyner" userId="28e4158c-eee9-43fa-a5d9-6a807ca7df2a" providerId="ADAL" clId="{9014169E-AED6-4E0D-9A2D-0AC1A500376D}" dt="2022-10-12T20:11:50.738" v="58" actId="700"/>
        <pc:sldMkLst>
          <pc:docMk/>
          <pc:sldMk cId="1206342020" sldId="283"/>
        </pc:sldMkLst>
      </pc:sldChg>
      <pc:sldChg chg="mod modClrScheme chgLayout">
        <pc:chgData name="Marty Joyner" userId="28e4158c-eee9-43fa-a5d9-6a807ca7df2a" providerId="ADAL" clId="{9014169E-AED6-4E0D-9A2D-0AC1A500376D}" dt="2022-10-12T20:11:50.738" v="58" actId="700"/>
        <pc:sldMkLst>
          <pc:docMk/>
          <pc:sldMk cId="1719508296" sldId="285"/>
        </pc:sldMkLst>
      </pc:sldChg>
      <pc:sldChg chg="mod modClrScheme chgLayout">
        <pc:chgData name="Marty Joyner" userId="28e4158c-eee9-43fa-a5d9-6a807ca7df2a" providerId="ADAL" clId="{9014169E-AED6-4E0D-9A2D-0AC1A500376D}" dt="2022-10-12T20:11:50.738" v="58" actId="700"/>
        <pc:sldMkLst>
          <pc:docMk/>
          <pc:sldMk cId="2494872999" sldId="287"/>
        </pc:sldMkLst>
      </pc:sldChg>
      <pc:sldChg chg="mod modClrScheme chgLayout">
        <pc:chgData name="Marty Joyner" userId="28e4158c-eee9-43fa-a5d9-6a807ca7df2a" providerId="ADAL" clId="{9014169E-AED6-4E0D-9A2D-0AC1A500376D}" dt="2022-10-12T20:11:50.738" v="58" actId="700"/>
        <pc:sldMkLst>
          <pc:docMk/>
          <pc:sldMk cId="4294783568" sldId="349"/>
        </pc:sldMkLst>
      </pc:sldChg>
      <pc:sldChg chg="modSp mod modClrScheme chgLayout">
        <pc:chgData name="Marty Joyner" userId="28e4158c-eee9-43fa-a5d9-6a807ca7df2a" providerId="ADAL" clId="{9014169E-AED6-4E0D-9A2D-0AC1A500376D}" dt="2022-10-12T20:11:50.738" v="58" actId="700"/>
        <pc:sldMkLst>
          <pc:docMk/>
          <pc:sldMk cId="2355478985" sldId="351"/>
        </pc:sldMkLst>
        <pc:spChg chg="mod ord">
          <ac:chgData name="Marty Joyner" userId="28e4158c-eee9-43fa-a5d9-6a807ca7df2a" providerId="ADAL" clId="{9014169E-AED6-4E0D-9A2D-0AC1A500376D}" dt="2022-10-12T20:11:50.738" v="58" actId="700"/>
          <ac:spMkLst>
            <pc:docMk/>
            <pc:sldMk cId="2355478985" sldId="351"/>
            <ac:spMk id="28" creationId="{B3718227-02E6-404F-ADA3-E11FA03AA130}"/>
          </ac:spMkLst>
        </pc:spChg>
      </pc:sldChg>
      <pc:sldChg chg="modSp mod modClrScheme chgLayout">
        <pc:chgData name="Marty Joyner" userId="28e4158c-eee9-43fa-a5d9-6a807ca7df2a" providerId="ADAL" clId="{9014169E-AED6-4E0D-9A2D-0AC1A500376D}" dt="2022-10-12T20:11:50.738" v="58" actId="700"/>
        <pc:sldMkLst>
          <pc:docMk/>
          <pc:sldMk cId="506328311" sldId="353"/>
        </pc:sldMkLst>
        <pc:spChg chg="mod ord">
          <ac:chgData name="Marty Joyner" userId="28e4158c-eee9-43fa-a5d9-6a807ca7df2a" providerId="ADAL" clId="{9014169E-AED6-4E0D-9A2D-0AC1A500376D}" dt="2022-10-12T20:11:50.738" v="58" actId="700"/>
          <ac:spMkLst>
            <pc:docMk/>
            <pc:sldMk cId="506328311" sldId="353"/>
            <ac:spMk id="27" creationId="{D8EC88DD-B71B-436A-9528-FFEE5D1BA529}"/>
          </ac:spMkLst>
        </pc:spChg>
      </pc:sldChg>
      <pc:sldChg chg="modSp mod modClrScheme chgLayout">
        <pc:chgData name="Marty Joyner" userId="28e4158c-eee9-43fa-a5d9-6a807ca7df2a" providerId="ADAL" clId="{9014169E-AED6-4E0D-9A2D-0AC1A500376D}" dt="2022-10-12T20:11:50.738" v="58" actId="700"/>
        <pc:sldMkLst>
          <pc:docMk/>
          <pc:sldMk cId="1809529431" sldId="355"/>
        </pc:sldMkLst>
        <pc:spChg chg="mod ord">
          <ac:chgData name="Marty Joyner" userId="28e4158c-eee9-43fa-a5d9-6a807ca7df2a" providerId="ADAL" clId="{9014169E-AED6-4E0D-9A2D-0AC1A500376D}" dt="2022-10-12T20:11:50.738" v="58" actId="700"/>
          <ac:spMkLst>
            <pc:docMk/>
            <pc:sldMk cId="1809529431" sldId="355"/>
            <ac:spMk id="4" creationId="{3DEF4123-570E-4CEB-B27D-01E735FFF8DD}"/>
          </ac:spMkLst>
        </pc:spChg>
        <pc:picChg chg="mod ord">
          <ac:chgData name="Marty Joyner" userId="28e4158c-eee9-43fa-a5d9-6a807ca7df2a" providerId="ADAL" clId="{9014169E-AED6-4E0D-9A2D-0AC1A500376D}" dt="2022-10-12T20:11:50.738" v="58" actId="700"/>
          <ac:picMkLst>
            <pc:docMk/>
            <pc:sldMk cId="1809529431" sldId="355"/>
            <ac:picMk id="7" creationId="{7E4FB1F1-1FD6-42C8-B1D3-AB9CFCBAA820}"/>
          </ac:picMkLst>
        </pc:picChg>
      </pc:sldChg>
      <pc:sldChg chg="modSp mod modClrScheme chgLayout">
        <pc:chgData name="Marty Joyner" userId="28e4158c-eee9-43fa-a5d9-6a807ca7df2a" providerId="ADAL" clId="{9014169E-AED6-4E0D-9A2D-0AC1A500376D}" dt="2022-10-12T20:11:50.738" v="58" actId="700"/>
        <pc:sldMkLst>
          <pc:docMk/>
          <pc:sldMk cId="3263695788" sldId="356"/>
        </pc:sldMkLst>
        <pc:spChg chg="mod ord">
          <ac:chgData name="Marty Joyner" userId="28e4158c-eee9-43fa-a5d9-6a807ca7df2a" providerId="ADAL" clId="{9014169E-AED6-4E0D-9A2D-0AC1A500376D}" dt="2022-10-12T20:11:50.738" v="58" actId="700"/>
          <ac:spMkLst>
            <pc:docMk/>
            <pc:sldMk cId="3263695788" sldId="356"/>
            <ac:spMk id="3" creationId="{463B22DC-FB95-4A07-AF7B-D0C5DE44A377}"/>
          </ac:spMkLst>
        </pc:spChg>
      </pc:sldChg>
      <pc:sldChg chg="new del">
        <pc:chgData name="Marty Joyner" userId="28e4158c-eee9-43fa-a5d9-6a807ca7df2a" providerId="ADAL" clId="{9014169E-AED6-4E0D-9A2D-0AC1A500376D}" dt="2022-10-12T21:48:22.577" v="2233" actId="47"/>
        <pc:sldMkLst>
          <pc:docMk/>
          <pc:sldMk cId="1370803594" sldId="358"/>
        </pc:sldMkLst>
      </pc:sldChg>
      <pc:sldChg chg="del">
        <pc:chgData name="Marty Joyner" userId="28e4158c-eee9-43fa-a5d9-6a807ca7df2a" providerId="ADAL" clId="{9014169E-AED6-4E0D-9A2D-0AC1A500376D}" dt="2022-10-12T20:12:00.852" v="59" actId="47"/>
        <pc:sldMkLst>
          <pc:docMk/>
          <pc:sldMk cId="1517798883" sldId="358"/>
        </pc:sldMkLst>
      </pc:sldChg>
      <pc:sldChg chg="addSp delSp modSp new del mod">
        <pc:chgData name="Marty Joyner" userId="28e4158c-eee9-43fa-a5d9-6a807ca7df2a" providerId="ADAL" clId="{9014169E-AED6-4E0D-9A2D-0AC1A500376D}" dt="2022-10-12T21:49:23.456" v="2244" actId="47"/>
        <pc:sldMkLst>
          <pc:docMk/>
          <pc:sldMk cId="1954821873" sldId="358"/>
        </pc:sldMkLst>
        <pc:picChg chg="add del mod">
          <ac:chgData name="Marty Joyner" userId="28e4158c-eee9-43fa-a5d9-6a807ca7df2a" providerId="ADAL" clId="{9014169E-AED6-4E0D-9A2D-0AC1A500376D}" dt="2022-10-12T21:49:19.184" v="2243"/>
          <ac:picMkLst>
            <pc:docMk/>
            <pc:sldMk cId="1954821873" sldId="358"/>
            <ac:picMk id="2" creationId="{C1929439-D854-C629-FAE3-F047E1DF9C92}"/>
          </ac:picMkLst>
        </pc:picChg>
        <pc:picChg chg="add del mod">
          <ac:chgData name="Marty Joyner" userId="28e4158c-eee9-43fa-a5d9-6a807ca7df2a" providerId="ADAL" clId="{9014169E-AED6-4E0D-9A2D-0AC1A500376D}" dt="2022-10-12T21:49:19.184" v="2243"/>
          <ac:picMkLst>
            <pc:docMk/>
            <pc:sldMk cId="1954821873" sldId="358"/>
            <ac:picMk id="3" creationId="{D3EA66D2-9BAC-96AE-EFBA-5FE27084616A}"/>
          </ac:picMkLst>
        </pc:picChg>
        <pc:picChg chg="add del mod">
          <ac:chgData name="Marty Joyner" userId="28e4158c-eee9-43fa-a5d9-6a807ca7df2a" providerId="ADAL" clId="{9014169E-AED6-4E0D-9A2D-0AC1A500376D}" dt="2022-10-12T21:49:19.184" v="2243"/>
          <ac:picMkLst>
            <pc:docMk/>
            <pc:sldMk cId="1954821873" sldId="358"/>
            <ac:picMk id="4" creationId="{9267010A-8007-BDDD-C16B-F45A76E09ABA}"/>
          </ac:picMkLst>
        </pc:picChg>
      </pc:sldChg>
      <pc:sldChg chg="addSp modSp new del mod">
        <pc:chgData name="Marty Joyner" userId="28e4158c-eee9-43fa-a5d9-6a807ca7df2a" providerId="ADAL" clId="{9014169E-AED6-4E0D-9A2D-0AC1A500376D}" dt="2022-10-13T15:07:10.125" v="4186" actId="47"/>
        <pc:sldMkLst>
          <pc:docMk/>
          <pc:sldMk cId="2263834332" sldId="358"/>
        </pc:sldMkLst>
        <pc:picChg chg="add mod">
          <ac:chgData name="Marty Joyner" userId="28e4158c-eee9-43fa-a5d9-6a807ca7df2a" providerId="ADAL" clId="{9014169E-AED6-4E0D-9A2D-0AC1A500376D}" dt="2022-10-13T15:07:03.140" v="4185" actId="962"/>
          <ac:picMkLst>
            <pc:docMk/>
            <pc:sldMk cId="2263834332" sldId="358"/>
            <ac:picMk id="3" creationId="{EC58BC9A-598E-C97C-9769-03B0F2A8B4FA}"/>
          </ac:picMkLst>
        </pc:picChg>
      </pc:sldChg>
      <pc:sldChg chg="addSp delSp modSp new del mod">
        <pc:chgData name="Marty Joyner" userId="28e4158c-eee9-43fa-a5d9-6a807ca7df2a" providerId="ADAL" clId="{9014169E-AED6-4E0D-9A2D-0AC1A500376D}" dt="2022-10-13T15:08:24.467" v="4192" actId="47"/>
        <pc:sldMkLst>
          <pc:docMk/>
          <pc:sldMk cId="3154308268" sldId="358"/>
        </pc:sldMkLst>
        <pc:picChg chg="add del mod">
          <ac:chgData name="Marty Joyner" userId="28e4158c-eee9-43fa-a5d9-6a807ca7df2a" providerId="ADAL" clId="{9014169E-AED6-4E0D-9A2D-0AC1A500376D}" dt="2022-10-13T15:08:12.109" v="4191" actId="478"/>
          <ac:picMkLst>
            <pc:docMk/>
            <pc:sldMk cId="3154308268" sldId="358"/>
            <ac:picMk id="3" creationId="{6CC45067-2758-6F15-8769-F49D77643CBB}"/>
          </ac:picMkLst>
        </pc:picChg>
      </pc:sldChg>
      <pc:sldMasterChg chg="setBg modSldLayout">
        <pc:chgData name="Marty Joyner" userId="28e4158c-eee9-43fa-a5d9-6a807ca7df2a" providerId="ADAL" clId="{9014169E-AED6-4E0D-9A2D-0AC1A500376D}" dt="2022-10-13T15:16:42.618" v="4241"/>
        <pc:sldMasterMkLst>
          <pc:docMk/>
          <pc:sldMasterMk cId="1229683544" sldId="2147483648"/>
        </pc:sldMasterMkLst>
        <pc:sldLayoutChg chg="addSp delSp modSp mod setBg">
          <pc:chgData name="Marty Joyner" userId="28e4158c-eee9-43fa-a5d9-6a807ca7df2a" providerId="ADAL" clId="{9014169E-AED6-4E0D-9A2D-0AC1A500376D}" dt="2022-10-13T15:16:42.618" v="4241"/>
          <pc:sldLayoutMkLst>
            <pc:docMk/>
            <pc:sldMasterMk cId="1229683544" sldId="2147483648"/>
            <pc:sldLayoutMk cId="1097064222" sldId="2147483649"/>
          </pc:sldLayoutMkLst>
          <pc:spChg chg="mod">
            <ac:chgData name="Marty Joyner" userId="28e4158c-eee9-43fa-a5d9-6a807ca7df2a" providerId="ADAL" clId="{9014169E-AED6-4E0D-9A2D-0AC1A500376D}" dt="2022-10-12T20:05:37.763" v="13"/>
            <ac:spMkLst>
              <pc:docMk/>
              <pc:sldMasterMk cId="1229683544" sldId="2147483648"/>
              <pc:sldLayoutMk cId="1097064222" sldId="2147483649"/>
              <ac:spMk id="3" creationId="{E63192F3-CE32-5532-97D2-F1C95B3A48B5}"/>
            </ac:spMkLst>
          </pc:spChg>
          <pc:spChg chg="mod">
            <ac:chgData name="Marty Joyner" userId="28e4158c-eee9-43fa-a5d9-6a807ca7df2a" providerId="ADAL" clId="{9014169E-AED6-4E0D-9A2D-0AC1A500376D}" dt="2022-10-12T20:05:54.336" v="32" actId="20577"/>
            <ac:spMkLst>
              <pc:docMk/>
              <pc:sldMasterMk cId="1229683544" sldId="2147483648"/>
              <pc:sldLayoutMk cId="1097064222" sldId="2147483649"/>
              <ac:spMk id="4" creationId="{A27B2835-A95D-F7AC-5A16-B24E6A621778}"/>
            </ac:spMkLst>
          </pc:spChg>
          <pc:spChg chg="add del mod">
            <ac:chgData name="Marty Joyner" userId="28e4158c-eee9-43fa-a5d9-6a807ca7df2a" providerId="ADAL" clId="{9014169E-AED6-4E0D-9A2D-0AC1A500376D}" dt="2022-10-12T20:36:50.364" v="301" actId="478"/>
            <ac:spMkLst>
              <pc:docMk/>
              <pc:sldMasterMk cId="1229683544" sldId="2147483648"/>
              <pc:sldLayoutMk cId="1097064222" sldId="2147483649"/>
              <ac:spMk id="5" creationId="{7F90229B-4CF7-D3C5-F1F5-B9BE91D4308C}"/>
            </ac:spMkLst>
          </pc:spChg>
          <pc:grpChg chg="add del mod">
            <ac:chgData name="Marty Joyner" userId="28e4158c-eee9-43fa-a5d9-6a807ca7df2a" providerId="ADAL" clId="{9014169E-AED6-4E0D-9A2D-0AC1A500376D}" dt="2022-10-12T20:36:55.147" v="302" actId="21"/>
            <ac:grpSpMkLst>
              <pc:docMk/>
              <pc:sldMasterMk cId="1229683544" sldId="2147483648"/>
              <pc:sldLayoutMk cId="1097064222" sldId="2147483649"/>
              <ac:grpSpMk id="2" creationId="{422963BF-5112-2F60-37A8-E0F1575A48E5}"/>
            </ac:grpSpMkLst>
          </pc:grpChg>
        </pc:sldLayoutChg>
        <pc:sldLayoutChg chg="addSp modSp setBg">
          <pc:chgData name="Marty Joyner" userId="28e4158c-eee9-43fa-a5d9-6a807ca7df2a" providerId="ADAL" clId="{9014169E-AED6-4E0D-9A2D-0AC1A500376D}" dt="2022-10-12T20:07:38.711" v="39"/>
          <pc:sldLayoutMkLst>
            <pc:docMk/>
            <pc:sldMasterMk cId="1229683544" sldId="2147483648"/>
            <pc:sldLayoutMk cId="4112559970" sldId="2147483650"/>
          </pc:sldLayoutMkLst>
          <pc:picChg chg="add mod">
            <ac:chgData name="Marty Joyner" userId="28e4158c-eee9-43fa-a5d9-6a807ca7df2a" providerId="ADAL" clId="{9014169E-AED6-4E0D-9A2D-0AC1A500376D}" dt="2022-10-12T20:07:38.711" v="39"/>
            <ac:picMkLst>
              <pc:docMk/>
              <pc:sldMasterMk cId="1229683544" sldId="2147483648"/>
              <pc:sldLayoutMk cId="4112559970" sldId="2147483650"/>
              <ac:picMk id="2" creationId="{91E8D8DD-7356-3E0A-671E-EFABF461F8B7}"/>
            </ac:picMkLst>
          </pc:picChg>
        </pc:sldLayoutChg>
        <pc:sldLayoutChg chg="addSp modSp setBg">
          <pc:chgData name="Marty Joyner" userId="28e4158c-eee9-43fa-a5d9-6a807ca7df2a" providerId="ADAL" clId="{9014169E-AED6-4E0D-9A2D-0AC1A500376D}" dt="2022-10-12T20:07:45.974" v="40"/>
          <pc:sldLayoutMkLst>
            <pc:docMk/>
            <pc:sldMasterMk cId="1229683544" sldId="2147483648"/>
            <pc:sldLayoutMk cId="4113774747" sldId="2147483651"/>
          </pc:sldLayoutMkLst>
          <pc:picChg chg="add mod">
            <ac:chgData name="Marty Joyner" userId="28e4158c-eee9-43fa-a5d9-6a807ca7df2a" providerId="ADAL" clId="{9014169E-AED6-4E0D-9A2D-0AC1A500376D}" dt="2022-10-12T20:07:45.974" v="40"/>
            <ac:picMkLst>
              <pc:docMk/>
              <pc:sldMasterMk cId="1229683544" sldId="2147483648"/>
              <pc:sldLayoutMk cId="4113774747" sldId="2147483651"/>
              <ac:picMk id="2" creationId="{FE80CA63-2055-A266-3CE6-FA933546F424}"/>
            </ac:picMkLst>
          </pc:picChg>
        </pc:sldLayoutChg>
        <pc:sldLayoutChg chg="addSp modSp setBg">
          <pc:chgData name="Marty Joyner" userId="28e4158c-eee9-43fa-a5d9-6a807ca7df2a" providerId="ADAL" clId="{9014169E-AED6-4E0D-9A2D-0AC1A500376D}" dt="2022-10-12T20:07:47.948" v="41"/>
          <pc:sldLayoutMkLst>
            <pc:docMk/>
            <pc:sldMasterMk cId="1229683544" sldId="2147483648"/>
            <pc:sldLayoutMk cId="2631852450" sldId="2147483652"/>
          </pc:sldLayoutMkLst>
          <pc:picChg chg="add mod">
            <ac:chgData name="Marty Joyner" userId="28e4158c-eee9-43fa-a5d9-6a807ca7df2a" providerId="ADAL" clId="{9014169E-AED6-4E0D-9A2D-0AC1A500376D}" dt="2022-10-12T20:07:47.948" v="41"/>
            <ac:picMkLst>
              <pc:docMk/>
              <pc:sldMasterMk cId="1229683544" sldId="2147483648"/>
              <pc:sldLayoutMk cId="2631852450" sldId="2147483652"/>
              <ac:picMk id="2" creationId="{02491F38-DD5D-9E58-D8EF-6227F48E0B59}"/>
            </ac:picMkLst>
          </pc:picChg>
        </pc:sldLayoutChg>
        <pc:sldLayoutChg chg="addSp modSp setBg">
          <pc:chgData name="Marty Joyner" userId="28e4158c-eee9-43fa-a5d9-6a807ca7df2a" providerId="ADAL" clId="{9014169E-AED6-4E0D-9A2D-0AC1A500376D}" dt="2022-10-12T20:07:49.702" v="42"/>
          <pc:sldLayoutMkLst>
            <pc:docMk/>
            <pc:sldMasterMk cId="1229683544" sldId="2147483648"/>
            <pc:sldLayoutMk cId="2192181691" sldId="2147483653"/>
          </pc:sldLayoutMkLst>
          <pc:picChg chg="add mod">
            <ac:chgData name="Marty Joyner" userId="28e4158c-eee9-43fa-a5d9-6a807ca7df2a" providerId="ADAL" clId="{9014169E-AED6-4E0D-9A2D-0AC1A500376D}" dt="2022-10-12T20:07:49.702" v="42"/>
            <ac:picMkLst>
              <pc:docMk/>
              <pc:sldMasterMk cId="1229683544" sldId="2147483648"/>
              <pc:sldLayoutMk cId="2192181691" sldId="2147483653"/>
              <ac:picMk id="2" creationId="{27583B7F-110C-5963-0366-A7535F5B40E8}"/>
            </ac:picMkLst>
          </pc:picChg>
        </pc:sldLayoutChg>
        <pc:sldLayoutChg chg="addSp modSp setBg">
          <pc:chgData name="Marty Joyner" userId="28e4158c-eee9-43fa-a5d9-6a807ca7df2a" providerId="ADAL" clId="{9014169E-AED6-4E0D-9A2D-0AC1A500376D}" dt="2022-10-12T20:07:56.639" v="43"/>
          <pc:sldLayoutMkLst>
            <pc:docMk/>
            <pc:sldMasterMk cId="1229683544" sldId="2147483648"/>
            <pc:sldLayoutMk cId="2900749600" sldId="2147483654"/>
          </pc:sldLayoutMkLst>
          <pc:picChg chg="add mod">
            <ac:chgData name="Marty Joyner" userId="28e4158c-eee9-43fa-a5d9-6a807ca7df2a" providerId="ADAL" clId="{9014169E-AED6-4E0D-9A2D-0AC1A500376D}" dt="2022-10-12T20:07:56.639" v="43"/>
            <ac:picMkLst>
              <pc:docMk/>
              <pc:sldMasterMk cId="1229683544" sldId="2147483648"/>
              <pc:sldLayoutMk cId="2900749600" sldId="2147483654"/>
              <ac:picMk id="2" creationId="{03078B1F-4E42-1400-1E15-D7B62E01960A}"/>
            </ac:picMkLst>
          </pc:picChg>
        </pc:sldLayoutChg>
        <pc:sldLayoutChg chg="setBg">
          <pc:chgData name="Marty Joyner" userId="28e4158c-eee9-43fa-a5d9-6a807ca7df2a" providerId="ADAL" clId="{9014169E-AED6-4E0D-9A2D-0AC1A500376D}" dt="2022-10-12T20:07:07.121" v="38"/>
          <pc:sldLayoutMkLst>
            <pc:docMk/>
            <pc:sldMasterMk cId="1229683544" sldId="2147483648"/>
            <pc:sldLayoutMk cId="3218677387" sldId="2147483655"/>
          </pc:sldLayoutMkLst>
        </pc:sldLayoutChg>
        <pc:sldLayoutChg chg="addSp modSp setBg">
          <pc:chgData name="Marty Joyner" userId="28e4158c-eee9-43fa-a5d9-6a807ca7df2a" providerId="ADAL" clId="{9014169E-AED6-4E0D-9A2D-0AC1A500376D}" dt="2022-10-12T20:08:02.616" v="44"/>
          <pc:sldLayoutMkLst>
            <pc:docMk/>
            <pc:sldMasterMk cId="1229683544" sldId="2147483648"/>
            <pc:sldLayoutMk cId="1925486049" sldId="2147483656"/>
          </pc:sldLayoutMkLst>
          <pc:picChg chg="add mod">
            <ac:chgData name="Marty Joyner" userId="28e4158c-eee9-43fa-a5d9-6a807ca7df2a" providerId="ADAL" clId="{9014169E-AED6-4E0D-9A2D-0AC1A500376D}" dt="2022-10-12T20:08:02.616" v="44"/>
            <ac:picMkLst>
              <pc:docMk/>
              <pc:sldMasterMk cId="1229683544" sldId="2147483648"/>
              <pc:sldLayoutMk cId="1925486049" sldId="2147483656"/>
              <ac:picMk id="2" creationId="{E96E3633-E250-56CC-0B76-7C1A532BBEFF}"/>
            </ac:picMkLst>
          </pc:picChg>
        </pc:sldLayoutChg>
        <pc:sldLayoutChg chg="addSp modSp setBg">
          <pc:chgData name="Marty Joyner" userId="28e4158c-eee9-43fa-a5d9-6a807ca7df2a" providerId="ADAL" clId="{9014169E-AED6-4E0D-9A2D-0AC1A500376D}" dt="2022-10-12T20:08:04.782" v="45"/>
          <pc:sldLayoutMkLst>
            <pc:docMk/>
            <pc:sldMasterMk cId="1229683544" sldId="2147483648"/>
            <pc:sldLayoutMk cId="3290403973" sldId="2147483657"/>
          </pc:sldLayoutMkLst>
          <pc:picChg chg="add mod">
            <ac:chgData name="Marty Joyner" userId="28e4158c-eee9-43fa-a5d9-6a807ca7df2a" providerId="ADAL" clId="{9014169E-AED6-4E0D-9A2D-0AC1A500376D}" dt="2022-10-12T20:08:04.782" v="45"/>
            <ac:picMkLst>
              <pc:docMk/>
              <pc:sldMasterMk cId="1229683544" sldId="2147483648"/>
              <pc:sldLayoutMk cId="3290403973" sldId="2147483657"/>
              <ac:picMk id="2" creationId="{AAD8EFDC-FDD8-04A1-E641-511564B036DD}"/>
            </ac:picMkLst>
          </pc:picChg>
        </pc:sldLayoutChg>
        <pc:sldLayoutChg chg="addSp modSp setBg">
          <pc:chgData name="Marty Joyner" userId="28e4158c-eee9-43fa-a5d9-6a807ca7df2a" providerId="ADAL" clId="{9014169E-AED6-4E0D-9A2D-0AC1A500376D}" dt="2022-10-12T20:08:09.001" v="46"/>
          <pc:sldLayoutMkLst>
            <pc:docMk/>
            <pc:sldMasterMk cId="1229683544" sldId="2147483648"/>
            <pc:sldLayoutMk cId="3837012683" sldId="2147483658"/>
          </pc:sldLayoutMkLst>
          <pc:picChg chg="add mod">
            <ac:chgData name="Marty Joyner" userId="28e4158c-eee9-43fa-a5d9-6a807ca7df2a" providerId="ADAL" clId="{9014169E-AED6-4E0D-9A2D-0AC1A500376D}" dt="2022-10-12T20:08:09.001" v="46"/>
            <ac:picMkLst>
              <pc:docMk/>
              <pc:sldMasterMk cId="1229683544" sldId="2147483648"/>
              <pc:sldLayoutMk cId="3837012683" sldId="2147483658"/>
              <ac:picMk id="2" creationId="{85D3564D-6D8C-06BF-FDE7-1389FB717AEE}"/>
            </ac:picMkLst>
          </pc:picChg>
        </pc:sldLayoutChg>
        <pc:sldLayoutChg chg="addSp modSp setBg">
          <pc:chgData name="Marty Joyner" userId="28e4158c-eee9-43fa-a5d9-6a807ca7df2a" providerId="ADAL" clId="{9014169E-AED6-4E0D-9A2D-0AC1A500376D}" dt="2022-10-12T20:08:10.543" v="47"/>
          <pc:sldLayoutMkLst>
            <pc:docMk/>
            <pc:sldMasterMk cId="1229683544" sldId="2147483648"/>
            <pc:sldLayoutMk cId="3856566224" sldId="2147483659"/>
          </pc:sldLayoutMkLst>
          <pc:picChg chg="add mod">
            <ac:chgData name="Marty Joyner" userId="28e4158c-eee9-43fa-a5d9-6a807ca7df2a" providerId="ADAL" clId="{9014169E-AED6-4E0D-9A2D-0AC1A500376D}" dt="2022-10-12T20:08:10.543" v="47"/>
            <ac:picMkLst>
              <pc:docMk/>
              <pc:sldMasterMk cId="1229683544" sldId="2147483648"/>
              <pc:sldLayoutMk cId="3856566224" sldId="2147483659"/>
              <ac:picMk id="2" creationId="{13DD432B-2E34-1D4F-276D-2C7472D8C084}"/>
            </ac:picMkLst>
          </pc:picChg>
        </pc:sldLayoutChg>
        <pc:sldLayoutChg chg="addSp modSp setBg">
          <pc:chgData name="Marty Joyner" userId="28e4158c-eee9-43fa-a5d9-6a807ca7df2a" providerId="ADAL" clId="{9014169E-AED6-4E0D-9A2D-0AC1A500376D}" dt="2022-10-12T20:08:21.955" v="48"/>
          <pc:sldLayoutMkLst>
            <pc:docMk/>
            <pc:sldMasterMk cId="1229683544" sldId="2147483648"/>
            <pc:sldLayoutMk cId="4288666528" sldId="2147483660"/>
          </pc:sldLayoutMkLst>
          <pc:picChg chg="add mod">
            <ac:chgData name="Marty Joyner" userId="28e4158c-eee9-43fa-a5d9-6a807ca7df2a" providerId="ADAL" clId="{9014169E-AED6-4E0D-9A2D-0AC1A500376D}" dt="2022-10-12T20:08:21.955" v="48"/>
            <ac:picMkLst>
              <pc:docMk/>
              <pc:sldMasterMk cId="1229683544" sldId="2147483648"/>
              <pc:sldLayoutMk cId="4288666528" sldId="2147483660"/>
              <ac:picMk id="2" creationId="{62D524CD-CCC5-C0C9-CBDA-C54770F2FF38}"/>
            </ac:picMkLst>
          </pc:picChg>
        </pc:sldLayoutChg>
        <pc:sldLayoutChg chg="setBg">
          <pc:chgData name="Marty Joyner" userId="28e4158c-eee9-43fa-a5d9-6a807ca7df2a" providerId="ADAL" clId="{9014169E-AED6-4E0D-9A2D-0AC1A500376D}" dt="2022-10-12T20:07:07.121" v="38"/>
          <pc:sldLayoutMkLst>
            <pc:docMk/>
            <pc:sldMasterMk cId="1229683544" sldId="2147483648"/>
            <pc:sldLayoutMk cId="4139341710" sldId="2147483679"/>
          </pc:sldLayoutMkLst>
        </pc:sldLayoutChg>
      </pc:sldMasterChg>
      <pc:sldMasterChg chg="addSp delSp modSp mod setBg modSldLayout">
        <pc:chgData name="Marty Joyner" userId="28e4158c-eee9-43fa-a5d9-6a807ca7df2a" providerId="ADAL" clId="{9014169E-AED6-4E0D-9A2D-0AC1A500376D}" dt="2022-10-13T15:15:50.218" v="4230" actId="113"/>
        <pc:sldMasterMkLst>
          <pc:docMk/>
          <pc:sldMasterMk cId="4125565964" sldId="2147483661"/>
        </pc:sldMasterMkLst>
        <pc:spChg chg="mod">
          <ac:chgData name="Marty Joyner" userId="28e4158c-eee9-43fa-a5d9-6a807ca7df2a" providerId="ADAL" clId="{9014169E-AED6-4E0D-9A2D-0AC1A500376D}" dt="2022-10-13T15:15:22.521" v="4227" actId="113"/>
          <ac:spMkLst>
            <pc:docMk/>
            <pc:sldMasterMk cId="4125565964" sldId="2147483661"/>
            <ac:spMk id="2" creationId="{00000000-0000-0000-0000-000000000000}"/>
          </ac:spMkLst>
        </pc:spChg>
        <pc:picChg chg="add del mod">
          <ac:chgData name="Marty Joyner" userId="28e4158c-eee9-43fa-a5d9-6a807ca7df2a" providerId="ADAL" clId="{9014169E-AED6-4E0D-9A2D-0AC1A500376D}" dt="2022-10-13T15:15:02.376" v="4225" actId="478"/>
          <ac:picMkLst>
            <pc:docMk/>
            <pc:sldMasterMk cId="4125565964" sldId="2147483661"/>
            <ac:picMk id="4" creationId="{4E32B5A6-C957-3012-063D-92D0177726B8}"/>
          </ac:picMkLst>
        </pc:picChg>
        <pc:picChg chg="add mod">
          <ac:chgData name="Marty Joyner" userId="28e4158c-eee9-43fa-a5d9-6a807ca7df2a" providerId="ADAL" clId="{9014169E-AED6-4E0D-9A2D-0AC1A500376D}" dt="2022-10-13T15:15:14.808" v="4226"/>
          <ac:picMkLst>
            <pc:docMk/>
            <pc:sldMasterMk cId="4125565964" sldId="2147483661"/>
            <ac:picMk id="5" creationId="{C2698CEA-8095-58B5-C8C7-A8ECB9327E3C}"/>
          </ac:picMkLst>
        </pc:picChg>
        <pc:picChg chg="del">
          <ac:chgData name="Marty Joyner" userId="28e4158c-eee9-43fa-a5d9-6a807ca7df2a" providerId="ADAL" clId="{9014169E-AED6-4E0D-9A2D-0AC1A500376D}" dt="2022-10-12T20:08:32.326" v="49" actId="478"/>
          <ac:picMkLst>
            <pc:docMk/>
            <pc:sldMasterMk cId="4125565964" sldId="2147483661"/>
            <ac:picMk id="7" creationId="{6891D25B-3C5A-442B-B7AF-D5946E95E09A}"/>
          </ac:picMkLst>
        </pc:picChg>
        <pc:picChg chg="del">
          <ac:chgData name="Marty Joyner" userId="28e4158c-eee9-43fa-a5d9-6a807ca7df2a" providerId="ADAL" clId="{9014169E-AED6-4E0D-9A2D-0AC1A500376D}" dt="2022-10-13T15:14:57.916" v="4224" actId="478"/>
          <ac:picMkLst>
            <pc:docMk/>
            <pc:sldMasterMk cId="4125565964" sldId="2147483661"/>
            <ac:picMk id="8" creationId="{7A511EBF-1A7A-4FCB-95D8-41898A19BFA6}"/>
          </ac:picMkLst>
        </pc:picChg>
        <pc:sldLayoutChg chg="modSp setBg">
          <pc:chgData name="Marty Joyner" userId="28e4158c-eee9-43fa-a5d9-6a807ca7df2a" providerId="ADAL" clId="{9014169E-AED6-4E0D-9A2D-0AC1A500376D}" dt="2022-10-13T15:15:34.267" v="4228" actId="113"/>
          <pc:sldLayoutMkLst>
            <pc:docMk/>
            <pc:sldMasterMk cId="4125565964" sldId="2147483661"/>
            <pc:sldLayoutMk cId="2620133667" sldId="2147483662"/>
          </pc:sldLayoutMkLst>
          <pc:spChg chg="mod">
            <ac:chgData name="Marty Joyner" userId="28e4158c-eee9-43fa-a5d9-6a807ca7df2a" providerId="ADAL" clId="{9014169E-AED6-4E0D-9A2D-0AC1A500376D}" dt="2022-10-13T15:15:34.267" v="4228" actId="113"/>
            <ac:spMkLst>
              <pc:docMk/>
              <pc:sldMasterMk cId="4125565964" sldId="2147483661"/>
              <pc:sldLayoutMk cId="2620133667" sldId="2147483662"/>
              <ac:spMk id="2" creationId="{00000000-0000-0000-0000-000000000000}"/>
            </ac:spMkLst>
          </pc:spChg>
        </pc:sldLayoutChg>
        <pc:sldLayoutChg chg="setBg">
          <pc:chgData name="Marty Joyner" userId="28e4158c-eee9-43fa-a5d9-6a807ca7df2a" providerId="ADAL" clId="{9014169E-AED6-4E0D-9A2D-0AC1A500376D}" dt="2022-10-12T20:07:07.121" v="38"/>
          <pc:sldLayoutMkLst>
            <pc:docMk/>
            <pc:sldMasterMk cId="4125565964" sldId="2147483661"/>
            <pc:sldLayoutMk cId="3198216010" sldId="2147483663"/>
          </pc:sldLayoutMkLst>
        </pc:sldLayoutChg>
        <pc:sldLayoutChg chg="setBg">
          <pc:chgData name="Marty Joyner" userId="28e4158c-eee9-43fa-a5d9-6a807ca7df2a" providerId="ADAL" clId="{9014169E-AED6-4E0D-9A2D-0AC1A500376D}" dt="2022-10-12T20:07:07.121" v="38"/>
          <pc:sldLayoutMkLst>
            <pc:docMk/>
            <pc:sldMasterMk cId="4125565964" sldId="2147483661"/>
            <pc:sldLayoutMk cId="3483016820" sldId="2147483664"/>
          </pc:sldLayoutMkLst>
        </pc:sldLayoutChg>
        <pc:sldLayoutChg chg="setBg">
          <pc:chgData name="Marty Joyner" userId="28e4158c-eee9-43fa-a5d9-6a807ca7df2a" providerId="ADAL" clId="{9014169E-AED6-4E0D-9A2D-0AC1A500376D}" dt="2022-10-12T20:07:07.121" v="38"/>
          <pc:sldLayoutMkLst>
            <pc:docMk/>
            <pc:sldMasterMk cId="4125565964" sldId="2147483661"/>
            <pc:sldLayoutMk cId="2421220140" sldId="2147483665"/>
          </pc:sldLayoutMkLst>
        </pc:sldLayoutChg>
        <pc:sldLayoutChg chg="setBg">
          <pc:chgData name="Marty Joyner" userId="28e4158c-eee9-43fa-a5d9-6a807ca7df2a" providerId="ADAL" clId="{9014169E-AED6-4E0D-9A2D-0AC1A500376D}" dt="2022-10-12T20:07:07.121" v="38"/>
          <pc:sldLayoutMkLst>
            <pc:docMk/>
            <pc:sldMasterMk cId="4125565964" sldId="2147483661"/>
            <pc:sldLayoutMk cId="922358664" sldId="2147483666"/>
          </pc:sldLayoutMkLst>
        </pc:sldLayoutChg>
        <pc:sldLayoutChg chg="setBg">
          <pc:chgData name="Marty Joyner" userId="28e4158c-eee9-43fa-a5d9-6a807ca7df2a" providerId="ADAL" clId="{9014169E-AED6-4E0D-9A2D-0AC1A500376D}" dt="2022-10-12T20:07:07.121" v="38"/>
          <pc:sldLayoutMkLst>
            <pc:docMk/>
            <pc:sldMasterMk cId="4125565964" sldId="2147483661"/>
            <pc:sldLayoutMk cId="4187126457" sldId="2147483667"/>
          </pc:sldLayoutMkLst>
        </pc:sldLayoutChg>
        <pc:sldLayoutChg chg="setBg">
          <pc:chgData name="Marty Joyner" userId="28e4158c-eee9-43fa-a5d9-6a807ca7df2a" providerId="ADAL" clId="{9014169E-AED6-4E0D-9A2D-0AC1A500376D}" dt="2022-10-12T20:07:07.121" v="38"/>
          <pc:sldLayoutMkLst>
            <pc:docMk/>
            <pc:sldMasterMk cId="4125565964" sldId="2147483661"/>
            <pc:sldLayoutMk cId="1282607646" sldId="2147483668"/>
          </pc:sldLayoutMkLst>
        </pc:sldLayoutChg>
        <pc:sldLayoutChg chg="setBg">
          <pc:chgData name="Marty Joyner" userId="28e4158c-eee9-43fa-a5d9-6a807ca7df2a" providerId="ADAL" clId="{9014169E-AED6-4E0D-9A2D-0AC1A500376D}" dt="2022-10-12T20:07:07.121" v="38"/>
          <pc:sldLayoutMkLst>
            <pc:docMk/>
            <pc:sldMasterMk cId="4125565964" sldId="2147483661"/>
            <pc:sldLayoutMk cId="2416771216" sldId="2147483669"/>
          </pc:sldLayoutMkLst>
        </pc:sldLayoutChg>
        <pc:sldLayoutChg chg="setBg">
          <pc:chgData name="Marty Joyner" userId="28e4158c-eee9-43fa-a5d9-6a807ca7df2a" providerId="ADAL" clId="{9014169E-AED6-4E0D-9A2D-0AC1A500376D}" dt="2022-10-12T20:07:07.121" v="38"/>
          <pc:sldLayoutMkLst>
            <pc:docMk/>
            <pc:sldMasterMk cId="4125565964" sldId="2147483661"/>
            <pc:sldLayoutMk cId="1902404622" sldId="2147483670"/>
          </pc:sldLayoutMkLst>
        </pc:sldLayoutChg>
        <pc:sldLayoutChg chg="setBg">
          <pc:chgData name="Marty Joyner" userId="28e4158c-eee9-43fa-a5d9-6a807ca7df2a" providerId="ADAL" clId="{9014169E-AED6-4E0D-9A2D-0AC1A500376D}" dt="2022-10-12T20:07:07.121" v="38"/>
          <pc:sldLayoutMkLst>
            <pc:docMk/>
            <pc:sldMasterMk cId="4125565964" sldId="2147483661"/>
            <pc:sldLayoutMk cId="778284155" sldId="2147483671"/>
          </pc:sldLayoutMkLst>
        </pc:sldLayoutChg>
        <pc:sldLayoutChg chg="setBg">
          <pc:chgData name="Marty Joyner" userId="28e4158c-eee9-43fa-a5d9-6a807ca7df2a" providerId="ADAL" clId="{9014169E-AED6-4E0D-9A2D-0AC1A500376D}" dt="2022-10-12T20:07:07.121" v="38"/>
          <pc:sldLayoutMkLst>
            <pc:docMk/>
            <pc:sldMasterMk cId="4125565964" sldId="2147483661"/>
            <pc:sldLayoutMk cId="2910553219" sldId="2147483672"/>
          </pc:sldLayoutMkLst>
        </pc:sldLayoutChg>
        <pc:sldLayoutChg chg="setBg">
          <pc:chgData name="Marty Joyner" userId="28e4158c-eee9-43fa-a5d9-6a807ca7df2a" providerId="ADAL" clId="{9014169E-AED6-4E0D-9A2D-0AC1A500376D}" dt="2022-10-12T20:07:07.121" v="38"/>
          <pc:sldLayoutMkLst>
            <pc:docMk/>
            <pc:sldMasterMk cId="4125565964" sldId="2147483661"/>
            <pc:sldLayoutMk cId="3910592923" sldId="2147483673"/>
          </pc:sldLayoutMkLst>
        </pc:sldLayoutChg>
        <pc:sldLayoutChg chg="setBg">
          <pc:chgData name="Marty Joyner" userId="28e4158c-eee9-43fa-a5d9-6a807ca7df2a" providerId="ADAL" clId="{9014169E-AED6-4E0D-9A2D-0AC1A500376D}" dt="2022-10-12T20:07:07.121" v="38"/>
          <pc:sldLayoutMkLst>
            <pc:docMk/>
            <pc:sldMasterMk cId="4125565964" sldId="2147483661"/>
            <pc:sldLayoutMk cId="3632150252" sldId="2147483674"/>
          </pc:sldLayoutMkLst>
        </pc:sldLayoutChg>
        <pc:sldLayoutChg chg="setBg">
          <pc:chgData name="Marty Joyner" userId="28e4158c-eee9-43fa-a5d9-6a807ca7df2a" providerId="ADAL" clId="{9014169E-AED6-4E0D-9A2D-0AC1A500376D}" dt="2022-10-12T20:07:07.121" v="38"/>
          <pc:sldLayoutMkLst>
            <pc:docMk/>
            <pc:sldMasterMk cId="4125565964" sldId="2147483661"/>
            <pc:sldLayoutMk cId="3891460216" sldId="2147483675"/>
          </pc:sldLayoutMkLst>
        </pc:sldLayoutChg>
        <pc:sldLayoutChg chg="setBg">
          <pc:chgData name="Marty Joyner" userId="28e4158c-eee9-43fa-a5d9-6a807ca7df2a" providerId="ADAL" clId="{9014169E-AED6-4E0D-9A2D-0AC1A500376D}" dt="2022-10-12T20:07:07.121" v="38"/>
          <pc:sldLayoutMkLst>
            <pc:docMk/>
            <pc:sldMasterMk cId="4125565964" sldId="2147483661"/>
            <pc:sldLayoutMk cId="4188649033" sldId="2147483676"/>
          </pc:sldLayoutMkLst>
        </pc:sldLayoutChg>
        <pc:sldLayoutChg chg="modSp setBg">
          <pc:chgData name="Marty Joyner" userId="28e4158c-eee9-43fa-a5d9-6a807ca7df2a" providerId="ADAL" clId="{9014169E-AED6-4E0D-9A2D-0AC1A500376D}" dt="2022-10-13T15:15:44.527" v="4229" actId="113"/>
          <pc:sldLayoutMkLst>
            <pc:docMk/>
            <pc:sldMasterMk cId="4125565964" sldId="2147483661"/>
            <pc:sldLayoutMk cId="274521384" sldId="2147483677"/>
          </pc:sldLayoutMkLst>
          <pc:spChg chg="mod">
            <ac:chgData name="Marty Joyner" userId="28e4158c-eee9-43fa-a5d9-6a807ca7df2a" providerId="ADAL" clId="{9014169E-AED6-4E0D-9A2D-0AC1A500376D}" dt="2022-10-13T15:15:44.527" v="4229" actId="113"/>
            <ac:spMkLst>
              <pc:docMk/>
              <pc:sldMasterMk cId="4125565964" sldId="2147483661"/>
              <pc:sldLayoutMk cId="274521384" sldId="2147483677"/>
              <ac:spMk id="2" creationId="{00000000-0000-0000-0000-000000000000}"/>
            </ac:spMkLst>
          </pc:spChg>
        </pc:sldLayoutChg>
        <pc:sldLayoutChg chg="modSp setBg">
          <pc:chgData name="Marty Joyner" userId="28e4158c-eee9-43fa-a5d9-6a807ca7df2a" providerId="ADAL" clId="{9014169E-AED6-4E0D-9A2D-0AC1A500376D}" dt="2022-10-13T15:15:50.218" v="4230" actId="113"/>
          <pc:sldLayoutMkLst>
            <pc:docMk/>
            <pc:sldMasterMk cId="4125565964" sldId="2147483661"/>
            <pc:sldLayoutMk cId="110372687" sldId="2147483678"/>
          </pc:sldLayoutMkLst>
          <pc:spChg chg="mod">
            <ac:chgData name="Marty Joyner" userId="28e4158c-eee9-43fa-a5d9-6a807ca7df2a" providerId="ADAL" clId="{9014169E-AED6-4E0D-9A2D-0AC1A500376D}" dt="2022-10-13T15:15:50.218" v="4230" actId="113"/>
            <ac:spMkLst>
              <pc:docMk/>
              <pc:sldMasterMk cId="4125565964" sldId="2147483661"/>
              <pc:sldLayoutMk cId="110372687" sldId="2147483678"/>
              <ac:spMk id="2" creationId="{00000000-0000-0000-0000-000000000000}"/>
            </ac:spMkLst>
          </pc:spChg>
        </pc:sldLayoutChg>
      </pc:sldMasterChg>
    </pc:docChg>
  </pc:docChgLst>
  <pc:docChgLst>
    <pc:chgData name="Kevin Curley" userId="S::kclaxref_gmail.com#ext#@uslacrosse4102356882.onmicrosoft.com::ec1db5a3-5cb5-4073-9a25-1b57b9e39596" providerId="AD" clId="Web-{4C680C4A-2D12-40CC-8553-405B7E56D5E3}"/>
    <pc:docChg chg="addSld">
      <pc:chgData name="Kevin Curley" userId="S::kclaxref_gmail.com#ext#@uslacrosse4102356882.onmicrosoft.com::ec1db5a3-5cb5-4073-9a25-1b57b9e39596" providerId="AD" clId="Web-{4C680C4A-2D12-40CC-8553-405B7E56D5E3}" dt="2022-09-19T00:14:18.934" v="0"/>
      <pc:docMkLst>
        <pc:docMk/>
      </pc:docMkLst>
      <pc:sldChg chg="new">
        <pc:chgData name="Kevin Curley" userId="S::kclaxref_gmail.com#ext#@uslacrosse4102356882.onmicrosoft.com::ec1db5a3-5cb5-4073-9a25-1b57b9e39596" providerId="AD" clId="Web-{4C680C4A-2D12-40CC-8553-405B7E56D5E3}" dt="2022-09-19T00:14:18.934" v="0"/>
        <pc:sldMkLst>
          <pc:docMk/>
          <pc:sldMk cId="1967998751" sldId="358"/>
        </pc:sldMkLst>
      </pc:sldChg>
    </pc:docChg>
  </pc:docChgLst>
  <pc:docChgLst>
    <pc:chgData name="Joyner, Marty" userId="S::mjoyner@usalacrosse.com::28e4158c-eee9-43fa-a5d9-6a807ca7df2a" providerId="AD" clId="Web-{80E120D2-B16C-355B-E662-7BDC657D1334}"/>
    <pc:docChg chg="modSld">
      <pc:chgData name="Joyner, Marty" userId="S::mjoyner@usalacrosse.com::28e4158c-eee9-43fa-a5d9-6a807ca7df2a" providerId="AD" clId="Web-{80E120D2-B16C-355B-E662-7BDC657D1334}" dt="2022-09-13T15:00:24.230" v="216" actId="20577"/>
      <pc:docMkLst>
        <pc:docMk/>
      </pc:docMkLst>
      <pc:sldChg chg="modSp">
        <pc:chgData name="Joyner, Marty" userId="S::mjoyner@usalacrosse.com::28e4158c-eee9-43fa-a5d9-6a807ca7df2a" providerId="AD" clId="Web-{80E120D2-B16C-355B-E662-7BDC657D1334}" dt="2022-09-13T15:00:24.230" v="216" actId="20577"/>
        <pc:sldMkLst>
          <pc:docMk/>
          <pc:sldMk cId="2533508991" sldId="260"/>
        </pc:sldMkLst>
        <pc:spChg chg="mod">
          <ac:chgData name="Joyner, Marty" userId="S::mjoyner@usalacrosse.com::28e4158c-eee9-43fa-a5d9-6a807ca7df2a" providerId="AD" clId="Web-{80E120D2-B16C-355B-E662-7BDC657D1334}" dt="2022-09-13T14:52:42.512" v="183" actId="20577"/>
          <ac:spMkLst>
            <pc:docMk/>
            <pc:sldMk cId="2533508991" sldId="260"/>
            <ac:spMk id="2" creationId="{73DF039D-B551-9E45-9365-37087C473DC7}"/>
          </ac:spMkLst>
        </pc:spChg>
        <pc:spChg chg="mod">
          <ac:chgData name="Joyner, Marty" userId="S::mjoyner@usalacrosse.com::28e4158c-eee9-43fa-a5d9-6a807ca7df2a" providerId="AD" clId="Web-{80E120D2-B16C-355B-E662-7BDC657D1334}" dt="2022-09-13T15:00:24.230" v="216" actId="20577"/>
          <ac:spMkLst>
            <pc:docMk/>
            <pc:sldMk cId="2533508991" sldId="260"/>
            <ac:spMk id="7" creationId="{889D7A41-8F64-42A1-9FC1-295F87E13206}"/>
          </ac:spMkLst>
        </pc:spChg>
        <pc:spChg chg="mod">
          <ac:chgData name="Joyner, Marty" userId="S::mjoyner@usalacrosse.com::28e4158c-eee9-43fa-a5d9-6a807ca7df2a" providerId="AD" clId="Web-{80E120D2-B16C-355B-E662-7BDC657D1334}" dt="2022-09-13T14:52:53.247" v="187" actId="20577"/>
          <ac:spMkLst>
            <pc:docMk/>
            <pc:sldMk cId="2533508991" sldId="260"/>
            <ac:spMk id="8" creationId="{E046F9F0-FD35-48B5-AA72-7C7A775CC099}"/>
          </ac:spMkLst>
        </pc:spChg>
      </pc:sldChg>
      <pc:sldChg chg="addSp delSp modSp">
        <pc:chgData name="Joyner, Marty" userId="S::mjoyner@usalacrosse.com::28e4158c-eee9-43fa-a5d9-6a807ca7df2a" providerId="AD" clId="Web-{80E120D2-B16C-355B-E662-7BDC657D1334}" dt="2022-09-13T14:47:47.753" v="161" actId="14100"/>
        <pc:sldMkLst>
          <pc:docMk/>
          <pc:sldMk cId="4078738974" sldId="347"/>
        </pc:sldMkLst>
        <pc:spChg chg="add del mod">
          <ac:chgData name="Joyner, Marty" userId="S::mjoyner@usalacrosse.com::28e4158c-eee9-43fa-a5d9-6a807ca7df2a" providerId="AD" clId="Web-{80E120D2-B16C-355B-E662-7BDC657D1334}" dt="2022-09-13T14:44:03.308" v="135"/>
          <ac:spMkLst>
            <pc:docMk/>
            <pc:sldMk cId="4078738974" sldId="347"/>
            <ac:spMk id="2" creationId="{91832F1A-511E-8A3D-3CA8-BC27C064E1A7}"/>
          </ac:spMkLst>
        </pc:spChg>
        <pc:spChg chg="mod">
          <ac:chgData name="Joyner, Marty" userId="S::mjoyner@usalacrosse.com::28e4158c-eee9-43fa-a5d9-6a807ca7df2a" providerId="AD" clId="Web-{80E120D2-B16C-355B-E662-7BDC657D1334}" dt="2022-09-13T14:47:47.753" v="161" actId="14100"/>
          <ac:spMkLst>
            <pc:docMk/>
            <pc:sldMk cId="4078738974" sldId="347"/>
            <ac:spMk id="3" creationId="{4BFD1BB4-D26F-4BC5-B722-AB1E32E539F3}"/>
          </ac:spMkLst>
        </pc:spChg>
        <pc:spChg chg="mod">
          <ac:chgData name="Joyner, Marty" userId="S::mjoyner@usalacrosse.com::28e4158c-eee9-43fa-a5d9-6a807ca7df2a" providerId="AD" clId="Web-{80E120D2-B16C-355B-E662-7BDC657D1334}" dt="2022-09-13T14:44:47.200" v="159" actId="1076"/>
          <ac:spMkLst>
            <pc:docMk/>
            <pc:sldMk cId="4078738974" sldId="347"/>
            <ac:spMk id="4" creationId="{7D2B69AE-4CFF-401C-A7B1-9B6D882009D2}"/>
          </ac:spMkLst>
        </pc:spChg>
        <pc:spChg chg="add mod">
          <ac:chgData name="Joyner, Marty" userId="S::mjoyner@usalacrosse.com::28e4158c-eee9-43fa-a5d9-6a807ca7df2a" providerId="AD" clId="Web-{80E120D2-B16C-355B-E662-7BDC657D1334}" dt="2022-09-13T14:44:33.340" v="157" actId="14100"/>
          <ac:spMkLst>
            <pc:docMk/>
            <pc:sldMk cId="4078738974" sldId="347"/>
            <ac:spMk id="7" creationId="{CC58CD7B-512D-E982-1C01-40AAC4ACD5C2}"/>
          </ac:spMkLst>
        </pc:spChg>
      </pc:sldChg>
      <pc:sldChg chg="modSp">
        <pc:chgData name="Joyner, Marty" userId="S::mjoyner@usalacrosse.com::28e4158c-eee9-43fa-a5d9-6a807ca7df2a" providerId="AD" clId="Web-{80E120D2-B16C-355B-E662-7BDC657D1334}" dt="2022-09-13T14:36:13.934" v="16" actId="14100"/>
        <pc:sldMkLst>
          <pc:docMk/>
          <pc:sldMk cId="1951054702" sldId="354"/>
        </pc:sldMkLst>
        <pc:spChg chg="mod">
          <ac:chgData name="Joyner, Marty" userId="S::mjoyner@usalacrosse.com::28e4158c-eee9-43fa-a5d9-6a807ca7df2a" providerId="AD" clId="Web-{80E120D2-B16C-355B-E662-7BDC657D1334}" dt="2022-09-13T14:36:13.934" v="16" actId="14100"/>
          <ac:spMkLst>
            <pc:docMk/>
            <pc:sldMk cId="1951054702" sldId="354"/>
            <ac:spMk id="3" creationId="{DCFC0E24-2C22-4F4E-A3B2-8F8CD36D56BD}"/>
          </ac:spMkLst>
        </pc:spChg>
        <pc:spChg chg="mod">
          <ac:chgData name="Joyner, Marty" userId="S::mjoyner@usalacrosse.com::28e4158c-eee9-43fa-a5d9-6a807ca7df2a" providerId="AD" clId="Web-{80E120D2-B16C-355B-E662-7BDC657D1334}" dt="2022-09-13T14:35:31.667" v="12" actId="20577"/>
          <ac:spMkLst>
            <pc:docMk/>
            <pc:sldMk cId="1951054702" sldId="354"/>
            <ac:spMk id="6" creationId="{0DD46DB9-1A9F-4B14-98AD-498C4991123B}"/>
          </ac:spMkLst>
        </pc:spChg>
      </pc:sldChg>
      <pc:sldChg chg="modSp">
        <pc:chgData name="Joyner, Marty" userId="S::mjoyner@usalacrosse.com::28e4158c-eee9-43fa-a5d9-6a807ca7df2a" providerId="AD" clId="Web-{80E120D2-B16C-355B-E662-7BDC657D1334}" dt="2022-09-13T14:42:25.649" v="117" actId="20577"/>
        <pc:sldMkLst>
          <pc:docMk/>
          <pc:sldMk cId="1809529431" sldId="355"/>
        </pc:sldMkLst>
        <pc:spChg chg="mod">
          <ac:chgData name="Joyner, Marty" userId="S::mjoyner@usalacrosse.com::28e4158c-eee9-43fa-a5d9-6a807ca7df2a" providerId="AD" clId="Web-{80E120D2-B16C-355B-E662-7BDC657D1334}" dt="2022-09-13T14:42:25.649" v="117" actId="20577"/>
          <ac:spMkLst>
            <pc:docMk/>
            <pc:sldMk cId="1809529431" sldId="355"/>
            <ac:spMk id="4" creationId="{3DEF4123-570E-4CEB-B27D-01E735FFF8DD}"/>
          </ac:spMkLst>
        </pc:spChg>
        <pc:spChg chg="mod">
          <ac:chgData name="Joyner, Marty" userId="S::mjoyner@usalacrosse.com::28e4158c-eee9-43fa-a5d9-6a807ca7df2a" providerId="AD" clId="Web-{80E120D2-B16C-355B-E662-7BDC657D1334}" dt="2022-09-13T14:36:36.138" v="23" actId="20577"/>
          <ac:spMkLst>
            <pc:docMk/>
            <pc:sldMk cId="1809529431" sldId="355"/>
            <ac:spMk id="6" creationId="{CD19CA1F-8921-492D-A394-EEB1E295FB9E}"/>
          </ac:spMkLst>
        </pc:spChg>
        <pc:spChg chg="mod">
          <ac:chgData name="Joyner, Marty" userId="S::mjoyner@usalacrosse.com::28e4158c-eee9-43fa-a5d9-6a807ca7df2a" providerId="AD" clId="Web-{80E120D2-B16C-355B-E662-7BDC657D1334}" dt="2022-09-13T14:42:10.242" v="106" actId="20577"/>
          <ac:spMkLst>
            <pc:docMk/>
            <pc:sldMk cId="1809529431" sldId="355"/>
            <ac:spMk id="9" creationId="{FCE1504A-0E05-4D8A-A428-9F38F8424E45}"/>
          </ac:spMkLst>
        </pc:spChg>
      </pc:sldChg>
      <pc:sldChg chg="modSp">
        <pc:chgData name="Joyner, Marty" userId="S::mjoyner@usalacrosse.com::28e4158c-eee9-43fa-a5d9-6a807ca7df2a" providerId="AD" clId="Web-{80E120D2-B16C-355B-E662-7BDC657D1334}" dt="2022-09-13T14:50:48.915" v="174" actId="20577"/>
        <pc:sldMkLst>
          <pc:docMk/>
          <pc:sldMk cId="3263695788" sldId="356"/>
        </pc:sldMkLst>
        <pc:spChg chg="mod">
          <ac:chgData name="Joyner, Marty" userId="S::mjoyner@usalacrosse.com::28e4158c-eee9-43fa-a5d9-6a807ca7df2a" providerId="AD" clId="Web-{80E120D2-B16C-355B-E662-7BDC657D1334}" dt="2022-09-13T14:50:48.915" v="174" actId="20577"/>
          <ac:spMkLst>
            <pc:docMk/>
            <pc:sldMk cId="3263695788" sldId="356"/>
            <ac:spMk id="3" creationId="{463B22DC-FB95-4A07-AF7B-D0C5DE44A377}"/>
          </ac:spMkLst>
        </pc:spChg>
        <pc:spChg chg="mod">
          <ac:chgData name="Joyner, Marty" userId="S::mjoyner@usalacrosse.com::28e4158c-eee9-43fa-a5d9-6a807ca7df2a" providerId="AD" clId="Web-{80E120D2-B16C-355B-E662-7BDC657D1334}" dt="2022-09-13T14:50:21.555" v="171" actId="1076"/>
          <ac:spMkLst>
            <pc:docMk/>
            <pc:sldMk cId="3263695788" sldId="356"/>
            <ac:spMk id="4" creationId="{8B4491EC-A029-4466-9CC5-A96243E25087}"/>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png"/><Relationship Id="rId4" Type="http://schemas.openxmlformats.org/officeDocument/2006/relationships/image" Target="../media/image22.jpeg"/></Relationships>
</file>

<file path=ppt/diagrams/_rels/data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 Id="rId4" Type="http://schemas.openxmlformats.org/officeDocument/2006/relationships/image" Target="../media/image31.png"/></Relationships>
</file>

<file path=ppt/diagrams/_rels/data7.xml.rels><?xml version="1.0" encoding="UTF-8" standalone="yes"?>
<Relationships xmlns="http://schemas.openxmlformats.org/package/2006/relationships"><Relationship Id="rId1" Type="http://schemas.openxmlformats.org/officeDocument/2006/relationships/image" Target="../media/image3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png"/><Relationship Id="rId4" Type="http://schemas.openxmlformats.org/officeDocument/2006/relationships/image" Target="../media/image22.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 Id="rId4" Type="http://schemas.openxmlformats.org/officeDocument/2006/relationships/image" Target="../media/image31.png"/></Relationships>
</file>

<file path=ppt/diagrams/_rels/drawing7.xml.rels><?xml version="1.0" encoding="UTF-8" standalone="yes"?>
<Relationships xmlns="http://schemas.openxmlformats.org/package/2006/relationships"><Relationship Id="rId1" Type="http://schemas.openxmlformats.org/officeDocument/2006/relationships/image" Target="../media/image35.jpe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585A58-C881-45DA-8339-F92F4E758DA4}" type="doc">
      <dgm:prSet loTypeId="urn:microsoft.com/office/officeart/2005/8/layout/hList7" loCatId="list" qsTypeId="urn:microsoft.com/office/officeart/2005/8/quickstyle/simple1" qsCatId="simple" csTypeId="urn:microsoft.com/office/officeart/2005/8/colors/accent0_3" csCatId="mainScheme" phldr="1"/>
      <dgm:spPr/>
      <dgm:t>
        <a:bodyPr/>
        <a:lstStyle/>
        <a:p>
          <a:endParaRPr lang="en-US"/>
        </a:p>
      </dgm:t>
    </dgm:pt>
    <dgm:pt modelId="{97681129-6048-4A5B-94AA-7470BAC3D928}">
      <dgm:prSet/>
      <dgm:spPr>
        <a:solidFill>
          <a:srgbClr val="00205B"/>
        </a:solidFill>
      </dgm:spPr>
      <dgm:t>
        <a:bodyPr/>
        <a:lstStyle/>
        <a:p>
          <a:r>
            <a:rPr lang="en-US" dirty="0"/>
            <a:t>Consistency</a:t>
          </a:r>
        </a:p>
      </dgm:t>
    </dgm:pt>
    <dgm:pt modelId="{A17AD506-FEFD-426A-B830-6AB8A929AE03}" type="parTrans" cxnId="{FACD3BAF-693C-40C8-B2C5-7D0AAE73BB21}">
      <dgm:prSet/>
      <dgm:spPr/>
      <dgm:t>
        <a:bodyPr/>
        <a:lstStyle/>
        <a:p>
          <a:endParaRPr lang="en-US"/>
        </a:p>
      </dgm:t>
    </dgm:pt>
    <dgm:pt modelId="{E172C8F5-8C35-4D82-869F-C5D9E8A4ABBD}" type="sibTrans" cxnId="{FACD3BAF-693C-40C8-B2C5-7D0AAE73BB21}">
      <dgm:prSet/>
      <dgm:spPr/>
      <dgm:t>
        <a:bodyPr/>
        <a:lstStyle/>
        <a:p>
          <a:endParaRPr lang="en-US"/>
        </a:p>
      </dgm:t>
    </dgm:pt>
    <dgm:pt modelId="{0CB54B0F-F619-4A4F-A219-AB4635861217}">
      <dgm:prSet/>
      <dgm:spPr>
        <a:solidFill>
          <a:srgbClr val="00205B"/>
        </a:solidFill>
      </dgm:spPr>
      <dgm:t>
        <a:bodyPr/>
        <a:lstStyle/>
        <a:p>
          <a:r>
            <a:rPr lang="en-US" dirty="0"/>
            <a:t>Rules and Mechanics Knowledge</a:t>
          </a:r>
        </a:p>
      </dgm:t>
    </dgm:pt>
    <dgm:pt modelId="{7A3861FF-C90F-40C3-BC6C-4EA2421A5480}" type="parTrans" cxnId="{9B6FFDDF-0D38-4F8C-88A2-A79C868CDF4A}">
      <dgm:prSet/>
      <dgm:spPr/>
      <dgm:t>
        <a:bodyPr/>
        <a:lstStyle/>
        <a:p>
          <a:endParaRPr lang="en-US"/>
        </a:p>
      </dgm:t>
    </dgm:pt>
    <dgm:pt modelId="{6AC0A296-109E-4A33-8109-ADB84EDA369A}" type="sibTrans" cxnId="{9B6FFDDF-0D38-4F8C-88A2-A79C868CDF4A}">
      <dgm:prSet/>
      <dgm:spPr/>
      <dgm:t>
        <a:bodyPr/>
        <a:lstStyle/>
        <a:p>
          <a:endParaRPr lang="en-US"/>
        </a:p>
      </dgm:t>
    </dgm:pt>
    <dgm:pt modelId="{CE303244-51B7-4971-BEC4-2019422A4AAF}">
      <dgm:prSet/>
      <dgm:spPr>
        <a:solidFill>
          <a:srgbClr val="00205B"/>
        </a:solidFill>
      </dgm:spPr>
      <dgm:t>
        <a:bodyPr/>
        <a:lstStyle/>
        <a:p>
          <a:r>
            <a:rPr lang="en-US" dirty="0"/>
            <a:t>Teamwork and Trust</a:t>
          </a:r>
        </a:p>
      </dgm:t>
    </dgm:pt>
    <dgm:pt modelId="{0426A453-E946-44A3-BDA7-2C7DF69D6515}" type="parTrans" cxnId="{1974C509-5E93-49F7-8177-F7B2F721C447}">
      <dgm:prSet/>
      <dgm:spPr/>
      <dgm:t>
        <a:bodyPr/>
        <a:lstStyle/>
        <a:p>
          <a:endParaRPr lang="en-US"/>
        </a:p>
      </dgm:t>
    </dgm:pt>
    <dgm:pt modelId="{B5CDCFAA-C2D6-416F-A551-2BE3B4DA8A53}" type="sibTrans" cxnId="{1974C509-5E93-49F7-8177-F7B2F721C447}">
      <dgm:prSet/>
      <dgm:spPr/>
      <dgm:t>
        <a:bodyPr/>
        <a:lstStyle/>
        <a:p>
          <a:endParaRPr lang="en-US"/>
        </a:p>
      </dgm:t>
    </dgm:pt>
    <dgm:pt modelId="{42B3EE5A-DCDA-466B-8A92-F8CEAA72B8C2}">
      <dgm:prSet/>
      <dgm:spPr>
        <a:solidFill>
          <a:srgbClr val="00205B"/>
        </a:solidFill>
      </dgm:spPr>
      <dgm:t>
        <a:bodyPr/>
        <a:lstStyle/>
        <a:p>
          <a:r>
            <a:rPr lang="en-US" dirty="0"/>
            <a:t>Communication</a:t>
          </a:r>
        </a:p>
      </dgm:t>
    </dgm:pt>
    <dgm:pt modelId="{294DC891-DB3B-43B7-9BC4-F1A0787B3F00}" type="parTrans" cxnId="{A669C356-6595-4B29-A6CA-D1CDA6EF4A4F}">
      <dgm:prSet/>
      <dgm:spPr/>
      <dgm:t>
        <a:bodyPr/>
        <a:lstStyle/>
        <a:p>
          <a:endParaRPr lang="en-US"/>
        </a:p>
      </dgm:t>
    </dgm:pt>
    <dgm:pt modelId="{AC5AFC6F-7143-4222-BC8C-362BCF65394E}" type="sibTrans" cxnId="{A669C356-6595-4B29-A6CA-D1CDA6EF4A4F}">
      <dgm:prSet/>
      <dgm:spPr/>
      <dgm:t>
        <a:bodyPr/>
        <a:lstStyle/>
        <a:p>
          <a:endParaRPr lang="en-US"/>
        </a:p>
      </dgm:t>
    </dgm:pt>
    <dgm:pt modelId="{EA2E33F4-EAB5-47C5-98AA-F54E4C9BD203}" type="pres">
      <dgm:prSet presAssocID="{B7585A58-C881-45DA-8339-F92F4E758DA4}" presName="Name0" presStyleCnt="0">
        <dgm:presLayoutVars>
          <dgm:dir/>
          <dgm:resizeHandles val="exact"/>
        </dgm:presLayoutVars>
      </dgm:prSet>
      <dgm:spPr/>
    </dgm:pt>
    <dgm:pt modelId="{47E39352-7617-4FA6-B2B8-85A5F7DD64DA}" type="pres">
      <dgm:prSet presAssocID="{B7585A58-C881-45DA-8339-F92F4E758DA4}" presName="fgShape" presStyleLbl="fgShp" presStyleIdx="0" presStyleCnt="1" custScaleY="163999" custLinFactNeighborX="522" custLinFactNeighborY="-25004"/>
      <dgm:spPr/>
    </dgm:pt>
    <dgm:pt modelId="{91752BDB-E9D2-4FC7-AA25-1FF98A6F30A9}" type="pres">
      <dgm:prSet presAssocID="{B7585A58-C881-45DA-8339-F92F4E758DA4}" presName="linComp" presStyleCnt="0"/>
      <dgm:spPr/>
    </dgm:pt>
    <dgm:pt modelId="{45F5C554-FCE7-430B-9D79-DA86094790C7}" type="pres">
      <dgm:prSet presAssocID="{97681129-6048-4A5B-94AA-7470BAC3D928}" presName="compNode" presStyleCnt="0"/>
      <dgm:spPr/>
    </dgm:pt>
    <dgm:pt modelId="{8D78AA9F-D808-46BC-9F1E-C1DDD12C4430}" type="pres">
      <dgm:prSet presAssocID="{97681129-6048-4A5B-94AA-7470BAC3D928}" presName="bkgdShape" presStyleLbl="node1" presStyleIdx="0" presStyleCnt="4"/>
      <dgm:spPr/>
    </dgm:pt>
    <dgm:pt modelId="{CD735D75-4B89-4E6D-BDEB-5BC416DFF35C}" type="pres">
      <dgm:prSet presAssocID="{97681129-6048-4A5B-94AA-7470BAC3D928}" presName="nodeTx" presStyleLbl="node1" presStyleIdx="0" presStyleCnt="4">
        <dgm:presLayoutVars>
          <dgm:bulletEnabled val="1"/>
        </dgm:presLayoutVars>
      </dgm:prSet>
      <dgm:spPr/>
    </dgm:pt>
    <dgm:pt modelId="{A8C9F5F0-FC1C-4600-BA41-A8A17F72480F}" type="pres">
      <dgm:prSet presAssocID="{97681129-6048-4A5B-94AA-7470BAC3D928}" presName="invisiNode" presStyleLbl="node1" presStyleIdx="0" presStyleCnt="4"/>
      <dgm:spPr/>
    </dgm:pt>
    <dgm:pt modelId="{98950827-9FCF-4205-9033-962BC4D2B3F1}" type="pres">
      <dgm:prSet presAssocID="{97681129-6048-4A5B-94AA-7470BAC3D928}" presName="imagNode"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80DF7BDA-6D26-4A93-8647-4E575E25A787}" type="pres">
      <dgm:prSet presAssocID="{E172C8F5-8C35-4D82-869F-C5D9E8A4ABBD}" presName="sibTrans" presStyleLbl="sibTrans2D1" presStyleIdx="0" presStyleCnt="0"/>
      <dgm:spPr/>
    </dgm:pt>
    <dgm:pt modelId="{F4B7A3D2-ADDC-4BA9-A78E-D1AE29F4FDCB}" type="pres">
      <dgm:prSet presAssocID="{0CB54B0F-F619-4A4F-A219-AB4635861217}" presName="compNode" presStyleCnt="0"/>
      <dgm:spPr/>
    </dgm:pt>
    <dgm:pt modelId="{9E3F622F-5881-4507-B87E-BBFACE59FED9}" type="pres">
      <dgm:prSet presAssocID="{0CB54B0F-F619-4A4F-A219-AB4635861217}" presName="bkgdShape" presStyleLbl="node1" presStyleIdx="1" presStyleCnt="4"/>
      <dgm:spPr/>
    </dgm:pt>
    <dgm:pt modelId="{49CB1325-327A-440C-9ADF-A94E8EA6EC8B}" type="pres">
      <dgm:prSet presAssocID="{0CB54B0F-F619-4A4F-A219-AB4635861217}" presName="nodeTx" presStyleLbl="node1" presStyleIdx="1" presStyleCnt="4">
        <dgm:presLayoutVars>
          <dgm:bulletEnabled val="1"/>
        </dgm:presLayoutVars>
      </dgm:prSet>
      <dgm:spPr/>
    </dgm:pt>
    <dgm:pt modelId="{EDCCDE97-27B2-417D-AE40-6A9F05581D6A}" type="pres">
      <dgm:prSet presAssocID="{0CB54B0F-F619-4A4F-A219-AB4635861217}" presName="invisiNode" presStyleLbl="node1" presStyleIdx="1" presStyleCnt="4"/>
      <dgm:spPr/>
    </dgm:pt>
    <dgm:pt modelId="{58D7F40C-2685-47F6-8AAE-17C7BBED6A94}" type="pres">
      <dgm:prSet presAssocID="{0CB54B0F-F619-4A4F-A219-AB4635861217}" presName="imagNode"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 modelId="{3E97CF86-2E45-4675-ABBB-82349FD13CAF}" type="pres">
      <dgm:prSet presAssocID="{6AC0A296-109E-4A33-8109-ADB84EDA369A}" presName="sibTrans" presStyleLbl="sibTrans2D1" presStyleIdx="0" presStyleCnt="0"/>
      <dgm:spPr/>
    </dgm:pt>
    <dgm:pt modelId="{C6EAC902-761C-4AD4-999B-BAEFF4815AB9}" type="pres">
      <dgm:prSet presAssocID="{CE303244-51B7-4971-BEC4-2019422A4AAF}" presName="compNode" presStyleCnt="0"/>
      <dgm:spPr/>
    </dgm:pt>
    <dgm:pt modelId="{CB2A0938-887E-477E-9A0A-7FDEC660A0D4}" type="pres">
      <dgm:prSet presAssocID="{CE303244-51B7-4971-BEC4-2019422A4AAF}" presName="bkgdShape" presStyleLbl="node1" presStyleIdx="2" presStyleCnt="4"/>
      <dgm:spPr/>
    </dgm:pt>
    <dgm:pt modelId="{C9DBA07A-7E23-4E16-A72C-A2910B7E6064}" type="pres">
      <dgm:prSet presAssocID="{CE303244-51B7-4971-BEC4-2019422A4AAF}" presName="nodeTx" presStyleLbl="node1" presStyleIdx="2" presStyleCnt="4">
        <dgm:presLayoutVars>
          <dgm:bulletEnabled val="1"/>
        </dgm:presLayoutVars>
      </dgm:prSet>
      <dgm:spPr/>
    </dgm:pt>
    <dgm:pt modelId="{C55AF651-EF1D-4BF0-B3DD-7CE5D9814FDC}" type="pres">
      <dgm:prSet presAssocID="{CE303244-51B7-4971-BEC4-2019422A4AAF}" presName="invisiNode" presStyleLbl="node1" presStyleIdx="2" presStyleCnt="4"/>
      <dgm:spPr/>
    </dgm:pt>
    <dgm:pt modelId="{91BD3BF9-1BEF-4897-A7A8-F17D760E853A}" type="pres">
      <dgm:prSet presAssocID="{CE303244-51B7-4971-BEC4-2019422A4AAF}" presName="imagNode"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pt>
    <dgm:pt modelId="{D086C8A8-233B-489A-948D-829AFABD3156}" type="pres">
      <dgm:prSet presAssocID="{B5CDCFAA-C2D6-416F-A551-2BE3B4DA8A53}" presName="sibTrans" presStyleLbl="sibTrans2D1" presStyleIdx="0" presStyleCnt="0"/>
      <dgm:spPr/>
    </dgm:pt>
    <dgm:pt modelId="{878B08CE-C3B4-4C29-9181-5CF75C90273D}" type="pres">
      <dgm:prSet presAssocID="{42B3EE5A-DCDA-466B-8A92-F8CEAA72B8C2}" presName="compNode" presStyleCnt="0"/>
      <dgm:spPr/>
    </dgm:pt>
    <dgm:pt modelId="{92D51A0D-FF75-49BE-84DF-BC7A475473E2}" type="pres">
      <dgm:prSet presAssocID="{42B3EE5A-DCDA-466B-8A92-F8CEAA72B8C2}" presName="bkgdShape" presStyleLbl="node1" presStyleIdx="3" presStyleCnt="4"/>
      <dgm:spPr/>
    </dgm:pt>
    <dgm:pt modelId="{3B4AD474-3E8C-4993-B4A6-FFFFF617A914}" type="pres">
      <dgm:prSet presAssocID="{42B3EE5A-DCDA-466B-8A92-F8CEAA72B8C2}" presName="nodeTx" presStyleLbl="node1" presStyleIdx="3" presStyleCnt="4">
        <dgm:presLayoutVars>
          <dgm:bulletEnabled val="1"/>
        </dgm:presLayoutVars>
      </dgm:prSet>
      <dgm:spPr/>
    </dgm:pt>
    <dgm:pt modelId="{0F196C1E-E6CD-496C-879C-25153E9C6124}" type="pres">
      <dgm:prSet presAssocID="{42B3EE5A-DCDA-466B-8A92-F8CEAA72B8C2}" presName="invisiNode" presStyleLbl="node1" presStyleIdx="3" presStyleCnt="4"/>
      <dgm:spPr/>
    </dgm:pt>
    <dgm:pt modelId="{5E3F79B4-77A5-4AA1-A6AE-80CCE9600A06}" type="pres">
      <dgm:prSet presAssocID="{42B3EE5A-DCDA-466B-8A92-F8CEAA72B8C2}" presName="imagNode"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a:ext>
            </a:extLst>
          </a:blip>
          <a:srcRect/>
          <a:stretch>
            <a:fillRect/>
          </a:stretch>
        </a:blipFill>
      </dgm:spPr>
    </dgm:pt>
  </dgm:ptLst>
  <dgm:cxnLst>
    <dgm:cxn modelId="{44070E03-1174-49BC-B893-9E880E55E3C7}" type="presOf" srcId="{42B3EE5A-DCDA-466B-8A92-F8CEAA72B8C2}" destId="{92D51A0D-FF75-49BE-84DF-BC7A475473E2}" srcOrd="0" destOrd="0" presId="urn:microsoft.com/office/officeart/2005/8/layout/hList7"/>
    <dgm:cxn modelId="{8A1BA909-06B1-4E11-A53C-4B074DAE8DBC}" type="presOf" srcId="{97681129-6048-4A5B-94AA-7470BAC3D928}" destId="{8D78AA9F-D808-46BC-9F1E-C1DDD12C4430}" srcOrd="0" destOrd="0" presId="urn:microsoft.com/office/officeart/2005/8/layout/hList7"/>
    <dgm:cxn modelId="{1974C509-5E93-49F7-8177-F7B2F721C447}" srcId="{B7585A58-C881-45DA-8339-F92F4E758DA4}" destId="{CE303244-51B7-4971-BEC4-2019422A4AAF}" srcOrd="2" destOrd="0" parTransId="{0426A453-E946-44A3-BDA7-2C7DF69D6515}" sibTransId="{B5CDCFAA-C2D6-416F-A551-2BE3B4DA8A53}"/>
    <dgm:cxn modelId="{FA1FFA14-DF1D-4C15-B490-B5182D429C1F}" type="presOf" srcId="{E172C8F5-8C35-4D82-869F-C5D9E8A4ABBD}" destId="{80DF7BDA-6D26-4A93-8647-4E575E25A787}" srcOrd="0" destOrd="0" presId="urn:microsoft.com/office/officeart/2005/8/layout/hList7"/>
    <dgm:cxn modelId="{D428C045-2802-46CF-A849-EA083895B913}" type="presOf" srcId="{CE303244-51B7-4971-BEC4-2019422A4AAF}" destId="{C9DBA07A-7E23-4E16-A72C-A2910B7E6064}" srcOrd="1" destOrd="0" presId="urn:microsoft.com/office/officeart/2005/8/layout/hList7"/>
    <dgm:cxn modelId="{6BD26746-7FB0-4A37-82E5-157787FB0F0E}" type="presOf" srcId="{0CB54B0F-F619-4A4F-A219-AB4635861217}" destId="{9E3F622F-5881-4507-B87E-BBFACE59FED9}" srcOrd="0" destOrd="0" presId="urn:microsoft.com/office/officeart/2005/8/layout/hList7"/>
    <dgm:cxn modelId="{102AFA6A-AD3D-4BF1-9CE2-8F5D085AA142}" type="presOf" srcId="{6AC0A296-109E-4A33-8109-ADB84EDA369A}" destId="{3E97CF86-2E45-4675-ABBB-82349FD13CAF}" srcOrd="0" destOrd="0" presId="urn:microsoft.com/office/officeart/2005/8/layout/hList7"/>
    <dgm:cxn modelId="{B8148B71-4B7B-4E9B-AF6C-D552C4774BB1}" type="presOf" srcId="{B5CDCFAA-C2D6-416F-A551-2BE3B4DA8A53}" destId="{D086C8A8-233B-489A-948D-829AFABD3156}" srcOrd="0" destOrd="0" presId="urn:microsoft.com/office/officeart/2005/8/layout/hList7"/>
    <dgm:cxn modelId="{A669C356-6595-4B29-A6CA-D1CDA6EF4A4F}" srcId="{B7585A58-C881-45DA-8339-F92F4E758DA4}" destId="{42B3EE5A-DCDA-466B-8A92-F8CEAA72B8C2}" srcOrd="3" destOrd="0" parTransId="{294DC891-DB3B-43B7-9BC4-F1A0787B3F00}" sibTransId="{AC5AFC6F-7143-4222-BC8C-362BCF65394E}"/>
    <dgm:cxn modelId="{60332577-555A-49A7-B05D-4C1264DAA1A3}" type="presOf" srcId="{CE303244-51B7-4971-BEC4-2019422A4AAF}" destId="{CB2A0938-887E-477E-9A0A-7FDEC660A0D4}" srcOrd="0" destOrd="0" presId="urn:microsoft.com/office/officeart/2005/8/layout/hList7"/>
    <dgm:cxn modelId="{3EEE997F-3177-49C2-9F09-2FCE0D0CC2BD}" type="presOf" srcId="{42B3EE5A-DCDA-466B-8A92-F8CEAA72B8C2}" destId="{3B4AD474-3E8C-4993-B4A6-FFFFF617A914}" srcOrd="1" destOrd="0" presId="urn:microsoft.com/office/officeart/2005/8/layout/hList7"/>
    <dgm:cxn modelId="{FACD3BAF-693C-40C8-B2C5-7D0AAE73BB21}" srcId="{B7585A58-C881-45DA-8339-F92F4E758DA4}" destId="{97681129-6048-4A5B-94AA-7470BAC3D928}" srcOrd="0" destOrd="0" parTransId="{A17AD506-FEFD-426A-B830-6AB8A929AE03}" sibTransId="{E172C8F5-8C35-4D82-869F-C5D9E8A4ABBD}"/>
    <dgm:cxn modelId="{2568A2BF-D953-4FD4-A7BC-CE7EC7A01EEC}" type="presOf" srcId="{97681129-6048-4A5B-94AA-7470BAC3D928}" destId="{CD735D75-4B89-4E6D-BDEB-5BC416DFF35C}" srcOrd="1" destOrd="0" presId="urn:microsoft.com/office/officeart/2005/8/layout/hList7"/>
    <dgm:cxn modelId="{9B6FFDDF-0D38-4F8C-88A2-A79C868CDF4A}" srcId="{B7585A58-C881-45DA-8339-F92F4E758DA4}" destId="{0CB54B0F-F619-4A4F-A219-AB4635861217}" srcOrd="1" destOrd="0" parTransId="{7A3861FF-C90F-40C3-BC6C-4EA2421A5480}" sibTransId="{6AC0A296-109E-4A33-8109-ADB84EDA369A}"/>
    <dgm:cxn modelId="{14C297E6-D679-49EA-85BE-827B397D243B}" type="presOf" srcId="{0CB54B0F-F619-4A4F-A219-AB4635861217}" destId="{49CB1325-327A-440C-9ADF-A94E8EA6EC8B}" srcOrd="1" destOrd="0" presId="urn:microsoft.com/office/officeart/2005/8/layout/hList7"/>
    <dgm:cxn modelId="{14DFA6FC-EBD3-41BA-8104-9DA0ADA39DB6}" type="presOf" srcId="{B7585A58-C881-45DA-8339-F92F4E758DA4}" destId="{EA2E33F4-EAB5-47C5-98AA-F54E4C9BD203}" srcOrd="0" destOrd="0" presId="urn:microsoft.com/office/officeart/2005/8/layout/hList7"/>
    <dgm:cxn modelId="{EE6F6D4B-60C7-4C82-9972-E7E585FD4764}" type="presParOf" srcId="{EA2E33F4-EAB5-47C5-98AA-F54E4C9BD203}" destId="{47E39352-7617-4FA6-B2B8-85A5F7DD64DA}" srcOrd="0" destOrd="0" presId="urn:microsoft.com/office/officeart/2005/8/layout/hList7"/>
    <dgm:cxn modelId="{B699B416-4388-4975-B6AA-262CB184D9B6}" type="presParOf" srcId="{EA2E33F4-EAB5-47C5-98AA-F54E4C9BD203}" destId="{91752BDB-E9D2-4FC7-AA25-1FF98A6F30A9}" srcOrd="1" destOrd="0" presId="urn:microsoft.com/office/officeart/2005/8/layout/hList7"/>
    <dgm:cxn modelId="{D0753959-F5A2-4B87-9868-F09486B11B45}" type="presParOf" srcId="{91752BDB-E9D2-4FC7-AA25-1FF98A6F30A9}" destId="{45F5C554-FCE7-430B-9D79-DA86094790C7}" srcOrd="0" destOrd="0" presId="urn:microsoft.com/office/officeart/2005/8/layout/hList7"/>
    <dgm:cxn modelId="{DCA3BE23-37BC-40FC-B136-F075605BC15B}" type="presParOf" srcId="{45F5C554-FCE7-430B-9D79-DA86094790C7}" destId="{8D78AA9F-D808-46BC-9F1E-C1DDD12C4430}" srcOrd="0" destOrd="0" presId="urn:microsoft.com/office/officeart/2005/8/layout/hList7"/>
    <dgm:cxn modelId="{0693A904-F118-49EF-9449-D6B80B53A37C}" type="presParOf" srcId="{45F5C554-FCE7-430B-9D79-DA86094790C7}" destId="{CD735D75-4B89-4E6D-BDEB-5BC416DFF35C}" srcOrd="1" destOrd="0" presId="urn:microsoft.com/office/officeart/2005/8/layout/hList7"/>
    <dgm:cxn modelId="{2276F003-BCC6-4029-97E9-DFE7592ABAB4}" type="presParOf" srcId="{45F5C554-FCE7-430B-9D79-DA86094790C7}" destId="{A8C9F5F0-FC1C-4600-BA41-A8A17F72480F}" srcOrd="2" destOrd="0" presId="urn:microsoft.com/office/officeart/2005/8/layout/hList7"/>
    <dgm:cxn modelId="{DC97BF59-403A-4DFC-BA8C-91E9D8FF86A3}" type="presParOf" srcId="{45F5C554-FCE7-430B-9D79-DA86094790C7}" destId="{98950827-9FCF-4205-9033-962BC4D2B3F1}" srcOrd="3" destOrd="0" presId="urn:microsoft.com/office/officeart/2005/8/layout/hList7"/>
    <dgm:cxn modelId="{BA7FEA82-6FFB-4E2F-9043-576F64B7F8A1}" type="presParOf" srcId="{91752BDB-E9D2-4FC7-AA25-1FF98A6F30A9}" destId="{80DF7BDA-6D26-4A93-8647-4E575E25A787}" srcOrd="1" destOrd="0" presId="urn:microsoft.com/office/officeart/2005/8/layout/hList7"/>
    <dgm:cxn modelId="{72EF9AC2-F48F-465E-9E24-E8FCF475C1D2}" type="presParOf" srcId="{91752BDB-E9D2-4FC7-AA25-1FF98A6F30A9}" destId="{F4B7A3D2-ADDC-4BA9-A78E-D1AE29F4FDCB}" srcOrd="2" destOrd="0" presId="urn:microsoft.com/office/officeart/2005/8/layout/hList7"/>
    <dgm:cxn modelId="{D77F86E9-C684-423A-AFE1-7A8043621E0D}" type="presParOf" srcId="{F4B7A3D2-ADDC-4BA9-A78E-D1AE29F4FDCB}" destId="{9E3F622F-5881-4507-B87E-BBFACE59FED9}" srcOrd="0" destOrd="0" presId="urn:microsoft.com/office/officeart/2005/8/layout/hList7"/>
    <dgm:cxn modelId="{FDA8AA26-AE36-48C6-8DDE-841E1E3274BA}" type="presParOf" srcId="{F4B7A3D2-ADDC-4BA9-A78E-D1AE29F4FDCB}" destId="{49CB1325-327A-440C-9ADF-A94E8EA6EC8B}" srcOrd="1" destOrd="0" presId="urn:microsoft.com/office/officeart/2005/8/layout/hList7"/>
    <dgm:cxn modelId="{A0DA6E6A-9F16-44ED-AC79-2930A02DD5AC}" type="presParOf" srcId="{F4B7A3D2-ADDC-4BA9-A78E-D1AE29F4FDCB}" destId="{EDCCDE97-27B2-417D-AE40-6A9F05581D6A}" srcOrd="2" destOrd="0" presId="urn:microsoft.com/office/officeart/2005/8/layout/hList7"/>
    <dgm:cxn modelId="{B25C7D16-DBD4-4B14-AA2C-84B66BA13128}" type="presParOf" srcId="{F4B7A3D2-ADDC-4BA9-A78E-D1AE29F4FDCB}" destId="{58D7F40C-2685-47F6-8AAE-17C7BBED6A94}" srcOrd="3" destOrd="0" presId="urn:microsoft.com/office/officeart/2005/8/layout/hList7"/>
    <dgm:cxn modelId="{6EB451EA-E426-4A03-8134-59DCA70A9327}" type="presParOf" srcId="{91752BDB-E9D2-4FC7-AA25-1FF98A6F30A9}" destId="{3E97CF86-2E45-4675-ABBB-82349FD13CAF}" srcOrd="3" destOrd="0" presId="urn:microsoft.com/office/officeart/2005/8/layout/hList7"/>
    <dgm:cxn modelId="{00EDCAF9-540C-4AF2-BBBA-520BA72DEA64}" type="presParOf" srcId="{91752BDB-E9D2-4FC7-AA25-1FF98A6F30A9}" destId="{C6EAC902-761C-4AD4-999B-BAEFF4815AB9}" srcOrd="4" destOrd="0" presId="urn:microsoft.com/office/officeart/2005/8/layout/hList7"/>
    <dgm:cxn modelId="{AC450A01-50CD-4938-88E5-BAF4D784F3A9}" type="presParOf" srcId="{C6EAC902-761C-4AD4-999B-BAEFF4815AB9}" destId="{CB2A0938-887E-477E-9A0A-7FDEC660A0D4}" srcOrd="0" destOrd="0" presId="urn:microsoft.com/office/officeart/2005/8/layout/hList7"/>
    <dgm:cxn modelId="{AE8EEA5C-566D-4BB1-886E-6E27CEDD6D77}" type="presParOf" srcId="{C6EAC902-761C-4AD4-999B-BAEFF4815AB9}" destId="{C9DBA07A-7E23-4E16-A72C-A2910B7E6064}" srcOrd="1" destOrd="0" presId="urn:microsoft.com/office/officeart/2005/8/layout/hList7"/>
    <dgm:cxn modelId="{FFD97ED3-F8A6-40A8-84E1-ED5C266D67C3}" type="presParOf" srcId="{C6EAC902-761C-4AD4-999B-BAEFF4815AB9}" destId="{C55AF651-EF1D-4BF0-B3DD-7CE5D9814FDC}" srcOrd="2" destOrd="0" presId="urn:microsoft.com/office/officeart/2005/8/layout/hList7"/>
    <dgm:cxn modelId="{DAD393A8-581E-4BF9-8B9E-8A4CD2E1FA25}" type="presParOf" srcId="{C6EAC902-761C-4AD4-999B-BAEFF4815AB9}" destId="{91BD3BF9-1BEF-4897-A7A8-F17D760E853A}" srcOrd="3" destOrd="0" presId="urn:microsoft.com/office/officeart/2005/8/layout/hList7"/>
    <dgm:cxn modelId="{D4BFF3DC-C13A-42CE-BBFB-4471D119E7E3}" type="presParOf" srcId="{91752BDB-E9D2-4FC7-AA25-1FF98A6F30A9}" destId="{D086C8A8-233B-489A-948D-829AFABD3156}" srcOrd="5" destOrd="0" presId="urn:microsoft.com/office/officeart/2005/8/layout/hList7"/>
    <dgm:cxn modelId="{F8712279-FF37-49B8-A4A7-6D7501FC7FEB}" type="presParOf" srcId="{91752BDB-E9D2-4FC7-AA25-1FF98A6F30A9}" destId="{878B08CE-C3B4-4C29-9181-5CF75C90273D}" srcOrd="6" destOrd="0" presId="urn:microsoft.com/office/officeart/2005/8/layout/hList7"/>
    <dgm:cxn modelId="{8010AA82-7BFE-453F-A414-AADC764D9D83}" type="presParOf" srcId="{878B08CE-C3B4-4C29-9181-5CF75C90273D}" destId="{92D51A0D-FF75-49BE-84DF-BC7A475473E2}" srcOrd="0" destOrd="0" presId="urn:microsoft.com/office/officeart/2005/8/layout/hList7"/>
    <dgm:cxn modelId="{036DF462-BB6B-4A3B-BE88-0DE9011BD607}" type="presParOf" srcId="{878B08CE-C3B4-4C29-9181-5CF75C90273D}" destId="{3B4AD474-3E8C-4993-B4A6-FFFFF617A914}" srcOrd="1" destOrd="0" presId="urn:microsoft.com/office/officeart/2005/8/layout/hList7"/>
    <dgm:cxn modelId="{DF41C711-A6B0-4151-854D-958D8158D318}" type="presParOf" srcId="{878B08CE-C3B4-4C29-9181-5CF75C90273D}" destId="{0F196C1E-E6CD-496C-879C-25153E9C6124}" srcOrd="2" destOrd="0" presId="urn:microsoft.com/office/officeart/2005/8/layout/hList7"/>
    <dgm:cxn modelId="{332479B9-47DB-4EED-A90C-5920CC57ACD5}" type="presParOf" srcId="{878B08CE-C3B4-4C29-9181-5CF75C90273D}" destId="{5E3F79B4-77A5-4AA1-A6AE-80CCE9600A06}"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BB79C4-6AE1-4EF8-B129-2A740D227467}"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n-US"/>
        </a:p>
      </dgm:t>
    </dgm:pt>
    <dgm:pt modelId="{58F0033C-BC9C-4A07-986A-CF8D169D3107}">
      <dgm:prSet/>
      <dgm:spPr>
        <a:solidFill>
          <a:srgbClr val="00205B"/>
        </a:solidFill>
      </dgm:spPr>
      <dgm:t>
        <a:bodyPr/>
        <a:lstStyle/>
        <a:p>
          <a:r>
            <a:rPr lang="en-US" dirty="0">
              <a:latin typeface="Obvia" panose="02000503040000020004" charset="0"/>
            </a:rPr>
            <a:t>MEET AND CERTIFY COACHES</a:t>
          </a:r>
        </a:p>
      </dgm:t>
    </dgm:pt>
    <dgm:pt modelId="{82302606-83E0-4763-8BC5-569A103585D8}" type="parTrans" cxnId="{1A09837B-794F-40CD-92CA-DB57DE908A6D}">
      <dgm:prSet/>
      <dgm:spPr/>
      <dgm:t>
        <a:bodyPr/>
        <a:lstStyle/>
        <a:p>
          <a:endParaRPr lang="en-US"/>
        </a:p>
      </dgm:t>
    </dgm:pt>
    <dgm:pt modelId="{AE859D0B-D476-4BDF-B792-1C5A873F923A}" type="sibTrans" cxnId="{1A09837B-794F-40CD-92CA-DB57DE908A6D}">
      <dgm:prSet/>
      <dgm:spPr/>
      <dgm:t>
        <a:bodyPr/>
        <a:lstStyle/>
        <a:p>
          <a:endParaRPr lang="en-US"/>
        </a:p>
      </dgm:t>
    </dgm:pt>
    <dgm:pt modelId="{184E230C-EF90-490E-A5C9-B8F20D7810A8}">
      <dgm:prSet/>
      <dgm:spPr>
        <a:solidFill>
          <a:srgbClr val="00205B"/>
        </a:solidFill>
      </dgm:spPr>
      <dgm:t>
        <a:bodyPr/>
        <a:lstStyle/>
        <a:p>
          <a:r>
            <a:rPr lang="en-US" dirty="0">
              <a:latin typeface="Obvia" panose="02000503040000020004" charset="0"/>
            </a:rPr>
            <a:t>CAPTAINS/COIN TOSS</a:t>
          </a:r>
        </a:p>
      </dgm:t>
    </dgm:pt>
    <dgm:pt modelId="{50A8C0B8-7669-4C15-8123-E8715F1C7FEC}" type="parTrans" cxnId="{5A3C82BF-E5E2-4EA2-A7E7-C6B9A47C5318}">
      <dgm:prSet/>
      <dgm:spPr/>
      <dgm:t>
        <a:bodyPr/>
        <a:lstStyle/>
        <a:p>
          <a:endParaRPr lang="en-US"/>
        </a:p>
      </dgm:t>
    </dgm:pt>
    <dgm:pt modelId="{ECDBA834-C785-4472-AECA-570BE0029A23}" type="sibTrans" cxnId="{5A3C82BF-E5E2-4EA2-A7E7-C6B9A47C5318}">
      <dgm:prSet/>
      <dgm:spPr/>
      <dgm:t>
        <a:bodyPr/>
        <a:lstStyle/>
        <a:p>
          <a:endParaRPr lang="en-US"/>
        </a:p>
      </dgm:t>
    </dgm:pt>
    <dgm:pt modelId="{9EE95498-0900-43F6-BF1E-914A55230790}">
      <dgm:prSet/>
      <dgm:spPr>
        <a:solidFill>
          <a:srgbClr val="00205B"/>
        </a:solidFill>
      </dgm:spPr>
      <dgm:t>
        <a:bodyPr/>
        <a:lstStyle/>
        <a:p>
          <a:r>
            <a:rPr lang="en-US" dirty="0">
              <a:latin typeface="Obvia" panose="02000503040000020004" charset="0"/>
            </a:rPr>
            <a:t>SUBSTITUTION COACHES-SET EXPECTATIONS</a:t>
          </a:r>
        </a:p>
      </dgm:t>
    </dgm:pt>
    <dgm:pt modelId="{C1C69187-2D4B-4820-8042-142EB47E3DB9}" type="parTrans" cxnId="{79A8DA25-6152-446F-8FE8-A1D836C520F4}">
      <dgm:prSet/>
      <dgm:spPr/>
      <dgm:t>
        <a:bodyPr/>
        <a:lstStyle/>
        <a:p>
          <a:endParaRPr lang="en-US"/>
        </a:p>
      </dgm:t>
    </dgm:pt>
    <dgm:pt modelId="{315E8780-8170-4FFE-8C0B-A5089E871A1B}" type="sibTrans" cxnId="{79A8DA25-6152-446F-8FE8-A1D836C520F4}">
      <dgm:prSet/>
      <dgm:spPr/>
      <dgm:t>
        <a:bodyPr/>
        <a:lstStyle/>
        <a:p>
          <a:endParaRPr lang="en-US"/>
        </a:p>
      </dgm:t>
    </dgm:pt>
    <dgm:pt modelId="{B41E0AEC-97B3-4415-9706-330D12A6DE1C}">
      <dgm:prSet/>
      <dgm:spPr>
        <a:solidFill>
          <a:srgbClr val="00205B"/>
        </a:solidFill>
      </dgm:spPr>
      <dgm:t>
        <a:bodyPr/>
        <a:lstStyle/>
        <a:p>
          <a:r>
            <a:rPr lang="en-US" dirty="0">
              <a:latin typeface="Obvia" panose="02000503040000020004" charset="0"/>
            </a:rPr>
            <a:t>MEET TABLE PERSONNEL-REVIEW RESPONSIBILITIES</a:t>
          </a:r>
        </a:p>
      </dgm:t>
    </dgm:pt>
    <dgm:pt modelId="{10E4A576-C4D9-4BD6-9905-7C5F6F83DA28}" type="parTrans" cxnId="{C92B4242-7504-4830-A708-B3F482F3061C}">
      <dgm:prSet/>
      <dgm:spPr/>
      <dgm:t>
        <a:bodyPr/>
        <a:lstStyle/>
        <a:p>
          <a:endParaRPr lang="en-US"/>
        </a:p>
      </dgm:t>
    </dgm:pt>
    <dgm:pt modelId="{F0B52882-5A01-4833-864B-57B9FD6A0A7F}" type="sibTrans" cxnId="{C92B4242-7504-4830-A708-B3F482F3061C}">
      <dgm:prSet/>
      <dgm:spPr/>
      <dgm:t>
        <a:bodyPr/>
        <a:lstStyle/>
        <a:p>
          <a:endParaRPr lang="en-US"/>
        </a:p>
      </dgm:t>
    </dgm:pt>
    <dgm:pt modelId="{BEB91044-B6A5-4B69-ACB1-A05915DF18C1}">
      <dgm:prSet/>
      <dgm:spPr>
        <a:solidFill>
          <a:srgbClr val="00205B"/>
        </a:solidFill>
      </dgm:spPr>
      <dgm:t>
        <a:bodyPr/>
        <a:lstStyle/>
        <a:p>
          <a:r>
            <a:rPr lang="en-US" dirty="0">
              <a:latin typeface="Obvia" panose="02000503040000020004" charset="0"/>
            </a:rPr>
            <a:t>READY THE FIELD FOR PLAY</a:t>
          </a:r>
        </a:p>
      </dgm:t>
    </dgm:pt>
    <dgm:pt modelId="{20ED6168-C798-4BEB-8A31-8E8AB6CB11BE}" type="parTrans" cxnId="{23D00D37-8BDA-462A-9BFA-22704AC79811}">
      <dgm:prSet/>
      <dgm:spPr/>
      <dgm:t>
        <a:bodyPr/>
        <a:lstStyle/>
        <a:p>
          <a:endParaRPr lang="en-US"/>
        </a:p>
      </dgm:t>
    </dgm:pt>
    <dgm:pt modelId="{8CB58659-5578-45ED-B0C4-42F24FEDB19E}" type="sibTrans" cxnId="{23D00D37-8BDA-462A-9BFA-22704AC79811}">
      <dgm:prSet/>
      <dgm:spPr/>
      <dgm:t>
        <a:bodyPr/>
        <a:lstStyle/>
        <a:p>
          <a:endParaRPr lang="en-US"/>
        </a:p>
      </dgm:t>
    </dgm:pt>
    <dgm:pt modelId="{14C9042A-2E0B-43BA-AEC8-D8315EF60098}">
      <dgm:prSet/>
      <dgm:spPr>
        <a:solidFill>
          <a:srgbClr val="00205B"/>
        </a:solidFill>
      </dgm:spPr>
      <dgm:t>
        <a:bodyPr/>
        <a:lstStyle/>
        <a:p>
          <a:r>
            <a:rPr lang="en-US" dirty="0">
              <a:latin typeface="Obvia" panose="02000503040000020004" charset="0"/>
            </a:rPr>
            <a:t>LINE-UP</a:t>
          </a:r>
        </a:p>
      </dgm:t>
    </dgm:pt>
    <dgm:pt modelId="{67E0E634-129B-4E7D-A8C3-30050766B1E3}" type="parTrans" cxnId="{2D553CB9-E455-42B6-AC6F-E348EE1A230B}">
      <dgm:prSet/>
      <dgm:spPr/>
      <dgm:t>
        <a:bodyPr/>
        <a:lstStyle/>
        <a:p>
          <a:endParaRPr lang="en-US"/>
        </a:p>
      </dgm:t>
    </dgm:pt>
    <dgm:pt modelId="{E1C40539-E8C1-49F2-A20D-5DB5897EDD2B}" type="sibTrans" cxnId="{2D553CB9-E455-42B6-AC6F-E348EE1A230B}">
      <dgm:prSet/>
      <dgm:spPr/>
      <dgm:t>
        <a:bodyPr/>
        <a:lstStyle/>
        <a:p>
          <a:endParaRPr lang="en-US"/>
        </a:p>
      </dgm:t>
    </dgm:pt>
    <dgm:pt modelId="{116669FD-2441-47CB-87B3-B9A13E610E4B}" type="pres">
      <dgm:prSet presAssocID="{56BB79C4-6AE1-4EF8-B129-2A740D227467}" presName="Name0" presStyleCnt="0">
        <dgm:presLayoutVars>
          <dgm:chMax val="7"/>
          <dgm:chPref val="7"/>
          <dgm:dir/>
        </dgm:presLayoutVars>
      </dgm:prSet>
      <dgm:spPr/>
    </dgm:pt>
    <dgm:pt modelId="{E829BAAE-1504-485E-A020-601A9954E5AD}" type="pres">
      <dgm:prSet presAssocID="{56BB79C4-6AE1-4EF8-B129-2A740D227467}" presName="Name1" presStyleCnt="0"/>
      <dgm:spPr/>
    </dgm:pt>
    <dgm:pt modelId="{941912CC-A075-4EAF-9341-0AC16C976C9D}" type="pres">
      <dgm:prSet presAssocID="{56BB79C4-6AE1-4EF8-B129-2A740D227467}" presName="cycle" presStyleCnt="0"/>
      <dgm:spPr/>
    </dgm:pt>
    <dgm:pt modelId="{F5CA49EC-FAB4-4637-84A6-25B591FF7C3C}" type="pres">
      <dgm:prSet presAssocID="{56BB79C4-6AE1-4EF8-B129-2A740D227467}" presName="srcNode" presStyleLbl="node1" presStyleIdx="0" presStyleCnt="6"/>
      <dgm:spPr/>
    </dgm:pt>
    <dgm:pt modelId="{C3B24CF7-DDB8-4E50-B608-C1E928654D80}" type="pres">
      <dgm:prSet presAssocID="{56BB79C4-6AE1-4EF8-B129-2A740D227467}" presName="conn" presStyleLbl="parChTrans1D2" presStyleIdx="0" presStyleCnt="1"/>
      <dgm:spPr/>
    </dgm:pt>
    <dgm:pt modelId="{C1FF5CC4-0EDA-441F-AD33-8866289C62D1}" type="pres">
      <dgm:prSet presAssocID="{56BB79C4-6AE1-4EF8-B129-2A740D227467}" presName="extraNode" presStyleLbl="node1" presStyleIdx="0" presStyleCnt="6"/>
      <dgm:spPr/>
    </dgm:pt>
    <dgm:pt modelId="{0C1EBD20-D5DE-49DC-A62F-0618F7A7B00D}" type="pres">
      <dgm:prSet presAssocID="{56BB79C4-6AE1-4EF8-B129-2A740D227467}" presName="dstNode" presStyleLbl="node1" presStyleIdx="0" presStyleCnt="6"/>
      <dgm:spPr/>
    </dgm:pt>
    <dgm:pt modelId="{43A4921B-6FB6-4A2A-9E19-D0DBD49B48B7}" type="pres">
      <dgm:prSet presAssocID="{58F0033C-BC9C-4A07-986A-CF8D169D3107}" presName="text_1" presStyleLbl="node1" presStyleIdx="0" presStyleCnt="6">
        <dgm:presLayoutVars>
          <dgm:bulletEnabled val="1"/>
        </dgm:presLayoutVars>
      </dgm:prSet>
      <dgm:spPr/>
    </dgm:pt>
    <dgm:pt modelId="{5EFFD49C-1144-436A-AFA6-F05B41FFC7E5}" type="pres">
      <dgm:prSet presAssocID="{58F0033C-BC9C-4A07-986A-CF8D169D3107}" presName="accent_1" presStyleCnt="0"/>
      <dgm:spPr/>
    </dgm:pt>
    <dgm:pt modelId="{DBE20FCD-7A0F-45BE-B835-D28FC01C4B6E}" type="pres">
      <dgm:prSet presAssocID="{58F0033C-BC9C-4A07-986A-CF8D169D3107}" presName="accentRepeatNode" presStyleLbl="solidFgAcc1" presStyleIdx="0" presStyleCnt="6"/>
      <dgm:spPr/>
    </dgm:pt>
    <dgm:pt modelId="{FCDDE1E6-6624-4BAE-A134-4AF56EF85E21}" type="pres">
      <dgm:prSet presAssocID="{184E230C-EF90-490E-A5C9-B8F20D7810A8}" presName="text_2" presStyleLbl="node1" presStyleIdx="1" presStyleCnt="6">
        <dgm:presLayoutVars>
          <dgm:bulletEnabled val="1"/>
        </dgm:presLayoutVars>
      </dgm:prSet>
      <dgm:spPr/>
    </dgm:pt>
    <dgm:pt modelId="{8A5AC32D-BE8F-469D-B504-E2B4F1A7A24C}" type="pres">
      <dgm:prSet presAssocID="{184E230C-EF90-490E-A5C9-B8F20D7810A8}" presName="accent_2" presStyleCnt="0"/>
      <dgm:spPr/>
    </dgm:pt>
    <dgm:pt modelId="{A03535B3-2CC9-43DB-B2EF-CAEFF83B0A22}" type="pres">
      <dgm:prSet presAssocID="{184E230C-EF90-490E-A5C9-B8F20D7810A8}" presName="accentRepeatNode" presStyleLbl="solidFgAcc1" presStyleIdx="1" presStyleCnt="6"/>
      <dgm:spPr/>
    </dgm:pt>
    <dgm:pt modelId="{69B8DD68-50AC-4D45-BE7D-293EC8F8C9A4}" type="pres">
      <dgm:prSet presAssocID="{9EE95498-0900-43F6-BF1E-914A55230790}" presName="text_3" presStyleLbl="node1" presStyleIdx="2" presStyleCnt="6">
        <dgm:presLayoutVars>
          <dgm:bulletEnabled val="1"/>
        </dgm:presLayoutVars>
      </dgm:prSet>
      <dgm:spPr/>
    </dgm:pt>
    <dgm:pt modelId="{E637638A-C5AB-40F0-A868-58C5FDCFF913}" type="pres">
      <dgm:prSet presAssocID="{9EE95498-0900-43F6-BF1E-914A55230790}" presName="accent_3" presStyleCnt="0"/>
      <dgm:spPr/>
    </dgm:pt>
    <dgm:pt modelId="{96A3BEB1-424E-48DF-8D85-712B9CCCBD92}" type="pres">
      <dgm:prSet presAssocID="{9EE95498-0900-43F6-BF1E-914A55230790}" presName="accentRepeatNode" presStyleLbl="solidFgAcc1" presStyleIdx="2" presStyleCnt="6"/>
      <dgm:spPr/>
    </dgm:pt>
    <dgm:pt modelId="{F390F71B-A86C-4EF0-AC33-EB9E4656FB0E}" type="pres">
      <dgm:prSet presAssocID="{B41E0AEC-97B3-4415-9706-330D12A6DE1C}" presName="text_4" presStyleLbl="node1" presStyleIdx="3" presStyleCnt="6">
        <dgm:presLayoutVars>
          <dgm:bulletEnabled val="1"/>
        </dgm:presLayoutVars>
      </dgm:prSet>
      <dgm:spPr/>
    </dgm:pt>
    <dgm:pt modelId="{A9E2FA74-1FA4-4311-B589-D171CB3CBA34}" type="pres">
      <dgm:prSet presAssocID="{B41E0AEC-97B3-4415-9706-330D12A6DE1C}" presName="accent_4" presStyleCnt="0"/>
      <dgm:spPr/>
    </dgm:pt>
    <dgm:pt modelId="{3E415077-9EFE-45B2-929E-9570AD0D5DB9}" type="pres">
      <dgm:prSet presAssocID="{B41E0AEC-97B3-4415-9706-330D12A6DE1C}" presName="accentRepeatNode" presStyleLbl="solidFgAcc1" presStyleIdx="3" presStyleCnt="6"/>
      <dgm:spPr/>
    </dgm:pt>
    <dgm:pt modelId="{A2176B7C-C63A-44EB-B40F-0B01EB2CDDEF}" type="pres">
      <dgm:prSet presAssocID="{BEB91044-B6A5-4B69-ACB1-A05915DF18C1}" presName="text_5" presStyleLbl="node1" presStyleIdx="4" presStyleCnt="6">
        <dgm:presLayoutVars>
          <dgm:bulletEnabled val="1"/>
        </dgm:presLayoutVars>
      </dgm:prSet>
      <dgm:spPr/>
    </dgm:pt>
    <dgm:pt modelId="{2BA1B1BA-8171-48A4-94A5-0E031AF98FB5}" type="pres">
      <dgm:prSet presAssocID="{BEB91044-B6A5-4B69-ACB1-A05915DF18C1}" presName="accent_5" presStyleCnt="0"/>
      <dgm:spPr/>
    </dgm:pt>
    <dgm:pt modelId="{2DD526E6-8FD1-4720-856C-7A8D76CA3F50}" type="pres">
      <dgm:prSet presAssocID="{BEB91044-B6A5-4B69-ACB1-A05915DF18C1}" presName="accentRepeatNode" presStyleLbl="solidFgAcc1" presStyleIdx="4" presStyleCnt="6"/>
      <dgm:spPr/>
    </dgm:pt>
    <dgm:pt modelId="{CC3C2900-3200-4461-B72C-7B6518F2C370}" type="pres">
      <dgm:prSet presAssocID="{14C9042A-2E0B-43BA-AEC8-D8315EF60098}" presName="text_6" presStyleLbl="node1" presStyleIdx="5" presStyleCnt="6">
        <dgm:presLayoutVars>
          <dgm:bulletEnabled val="1"/>
        </dgm:presLayoutVars>
      </dgm:prSet>
      <dgm:spPr/>
    </dgm:pt>
    <dgm:pt modelId="{FE823D9C-A6DE-4276-B8C4-64835C51DB85}" type="pres">
      <dgm:prSet presAssocID="{14C9042A-2E0B-43BA-AEC8-D8315EF60098}" presName="accent_6" presStyleCnt="0"/>
      <dgm:spPr/>
    </dgm:pt>
    <dgm:pt modelId="{AA1798CE-E20A-4C2F-A09B-43E1084D4420}" type="pres">
      <dgm:prSet presAssocID="{14C9042A-2E0B-43BA-AEC8-D8315EF60098}" presName="accentRepeatNode" presStyleLbl="solidFgAcc1" presStyleIdx="5" presStyleCnt="6"/>
      <dgm:spPr/>
    </dgm:pt>
  </dgm:ptLst>
  <dgm:cxnLst>
    <dgm:cxn modelId="{79A8DA25-6152-446F-8FE8-A1D836C520F4}" srcId="{56BB79C4-6AE1-4EF8-B129-2A740D227467}" destId="{9EE95498-0900-43F6-BF1E-914A55230790}" srcOrd="2" destOrd="0" parTransId="{C1C69187-2D4B-4820-8042-142EB47E3DB9}" sibTransId="{315E8780-8170-4FFE-8C0B-A5089E871A1B}"/>
    <dgm:cxn modelId="{21599C31-F8FA-4B7C-95EB-2F050F80D975}" type="presOf" srcId="{184E230C-EF90-490E-A5C9-B8F20D7810A8}" destId="{FCDDE1E6-6624-4BAE-A134-4AF56EF85E21}" srcOrd="0" destOrd="0" presId="urn:microsoft.com/office/officeart/2008/layout/VerticalCurvedList"/>
    <dgm:cxn modelId="{C2E5FE36-8100-40DC-BCAB-9F934176A8EE}" type="presOf" srcId="{B41E0AEC-97B3-4415-9706-330D12A6DE1C}" destId="{F390F71B-A86C-4EF0-AC33-EB9E4656FB0E}" srcOrd="0" destOrd="0" presId="urn:microsoft.com/office/officeart/2008/layout/VerticalCurvedList"/>
    <dgm:cxn modelId="{23D00D37-8BDA-462A-9BFA-22704AC79811}" srcId="{56BB79C4-6AE1-4EF8-B129-2A740D227467}" destId="{BEB91044-B6A5-4B69-ACB1-A05915DF18C1}" srcOrd="4" destOrd="0" parTransId="{20ED6168-C798-4BEB-8A31-8E8AB6CB11BE}" sibTransId="{8CB58659-5578-45ED-B0C4-42F24FEDB19E}"/>
    <dgm:cxn modelId="{C92B4242-7504-4830-A708-B3F482F3061C}" srcId="{56BB79C4-6AE1-4EF8-B129-2A740D227467}" destId="{B41E0AEC-97B3-4415-9706-330D12A6DE1C}" srcOrd="3" destOrd="0" parTransId="{10E4A576-C4D9-4BD6-9905-7C5F6F83DA28}" sibTransId="{F0B52882-5A01-4833-864B-57B9FD6A0A7F}"/>
    <dgm:cxn modelId="{77136F45-5486-4BDD-9643-0E7D6E00E6B0}" type="presOf" srcId="{AE859D0B-D476-4BDF-B792-1C5A873F923A}" destId="{C3B24CF7-DDB8-4E50-B608-C1E928654D80}" srcOrd="0" destOrd="0" presId="urn:microsoft.com/office/officeart/2008/layout/VerticalCurvedList"/>
    <dgm:cxn modelId="{887DBB66-DB90-45E1-BDE8-D13DD73E890C}" type="presOf" srcId="{BEB91044-B6A5-4B69-ACB1-A05915DF18C1}" destId="{A2176B7C-C63A-44EB-B40F-0B01EB2CDDEF}" srcOrd="0" destOrd="0" presId="urn:microsoft.com/office/officeart/2008/layout/VerticalCurvedList"/>
    <dgm:cxn modelId="{1A09837B-794F-40CD-92CA-DB57DE908A6D}" srcId="{56BB79C4-6AE1-4EF8-B129-2A740D227467}" destId="{58F0033C-BC9C-4A07-986A-CF8D169D3107}" srcOrd="0" destOrd="0" parTransId="{82302606-83E0-4763-8BC5-569A103585D8}" sibTransId="{AE859D0B-D476-4BDF-B792-1C5A873F923A}"/>
    <dgm:cxn modelId="{3D70B686-14D1-4131-AA08-CA5EE773DB71}" type="presOf" srcId="{58F0033C-BC9C-4A07-986A-CF8D169D3107}" destId="{43A4921B-6FB6-4A2A-9E19-D0DBD49B48B7}" srcOrd="0" destOrd="0" presId="urn:microsoft.com/office/officeart/2008/layout/VerticalCurvedList"/>
    <dgm:cxn modelId="{22D37F9B-1D5B-405E-84C4-7EC3B39D87EE}" type="presOf" srcId="{14C9042A-2E0B-43BA-AEC8-D8315EF60098}" destId="{CC3C2900-3200-4461-B72C-7B6518F2C370}" srcOrd="0" destOrd="0" presId="urn:microsoft.com/office/officeart/2008/layout/VerticalCurvedList"/>
    <dgm:cxn modelId="{2D553CB9-E455-42B6-AC6F-E348EE1A230B}" srcId="{56BB79C4-6AE1-4EF8-B129-2A740D227467}" destId="{14C9042A-2E0B-43BA-AEC8-D8315EF60098}" srcOrd="5" destOrd="0" parTransId="{67E0E634-129B-4E7D-A8C3-30050766B1E3}" sibTransId="{E1C40539-E8C1-49F2-A20D-5DB5897EDD2B}"/>
    <dgm:cxn modelId="{5A3C82BF-E5E2-4EA2-A7E7-C6B9A47C5318}" srcId="{56BB79C4-6AE1-4EF8-B129-2A740D227467}" destId="{184E230C-EF90-490E-A5C9-B8F20D7810A8}" srcOrd="1" destOrd="0" parTransId="{50A8C0B8-7669-4C15-8123-E8715F1C7FEC}" sibTransId="{ECDBA834-C785-4472-AECA-570BE0029A23}"/>
    <dgm:cxn modelId="{7E733CDE-C585-490C-8BA9-06558B686DE9}" type="presOf" srcId="{9EE95498-0900-43F6-BF1E-914A55230790}" destId="{69B8DD68-50AC-4D45-BE7D-293EC8F8C9A4}" srcOrd="0" destOrd="0" presId="urn:microsoft.com/office/officeart/2008/layout/VerticalCurvedList"/>
    <dgm:cxn modelId="{F5BE7EE3-8DEB-4224-8466-3E52C05B230E}" type="presOf" srcId="{56BB79C4-6AE1-4EF8-B129-2A740D227467}" destId="{116669FD-2441-47CB-87B3-B9A13E610E4B}" srcOrd="0" destOrd="0" presId="urn:microsoft.com/office/officeart/2008/layout/VerticalCurvedList"/>
    <dgm:cxn modelId="{56053418-FF14-49A6-8E88-54826F6948AA}" type="presParOf" srcId="{116669FD-2441-47CB-87B3-B9A13E610E4B}" destId="{E829BAAE-1504-485E-A020-601A9954E5AD}" srcOrd="0" destOrd="0" presId="urn:microsoft.com/office/officeart/2008/layout/VerticalCurvedList"/>
    <dgm:cxn modelId="{1F5336AF-0B5D-4DFF-A08F-872CEF78684D}" type="presParOf" srcId="{E829BAAE-1504-485E-A020-601A9954E5AD}" destId="{941912CC-A075-4EAF-9341-0AC16C976C9D}" srcOrd="0" destOrd="0" presId="urn:microsoft.com/office/officeart/2008/layout/VerticalCurvedList"/>
    <dgm:cxn modelId="{EC2246DB-A232-4126-9333-54B823B6D84B}" type="presParOf" srcId="{941912CC-A075-4EAF-9341-0AC16C976C9D}" destId="{F5CA49EC-FAB4-4637-84A6-25B591FF7C3C}" srcOrd="0" destOrd="0" presId="urn:microsoft.com/office/officeart/2008/layout/VerticalCurvedList"/>
    <dgm:cxn modelId="{A7B076C2-1B68-439A-89CE-77945A1C060C}" type="presParOf" srcId="{941912CC-A075-4EAF-9341-0AC16C976C9D}" destId="{C3B24CF7-DDB8-4E50-B608-C1E928654D80}" srcOrd="1" destOrd="0" presId="urn:microsoft.com/office/officeart/2008/layout/VerticalCurvedList"/>
    <dgm:cxn modelId="{7DBDA252-EF43-4195-8872-4D5EE495D5FE}" type="presParOf" srcId="{941912CC-A075-4EAF-9341-0AC16C976C9D}" destId="{C1FF5CC4-0EDA-441F-AD33-8866289C62D1}" srcOrd="2" destOrd="0" presId="urn:microsoft.com/office/officeart/2008/layout/VerticalCurvedList"/>
    <dgm:cxn modelId="{010A81D0-09B0-4A39-BE75-46E8B3E3727A}" type="presParOf" srcId="{941912CC-A075-4EAF-9341-0AC16C976C9D}" destId="{0C1EBD20-D5DE-49DC-A62F-0618F7A7B00D}" srcOrd="3" destOrd="0" presId="urn:microsoft.com/office/officeart/2008/layout/VerticalCurvedList"/>
    <dgm:cxn modelId="{18E69D07-23C7-4F99-A567-2EB75D1DDC72}" type="presParOf" srcId="{E829BAAE-1504-485E-A020-601A9954E5AD}" destId="{43A4921B-6FB6-4A2A-9E19-D0DBD49B48B7}" srcOrd="1" destOrd="0" presId="urn:microsoft.com/office/officeart/2008/layout/VerticalCurvedList"/>
    <dgm:cxn modelId="{59DB9A36-B09D-41DA-B5C1-93049B35245F}" type="presParOf" srcId="{E829BAAE-1504-485E-A020-601A9954E5AD}" destId="{5EFFD49C-1144-436A-AFA6-F05B41FFC7E5}" srcOrd="2" destOrd="0" presId="urn:microsoft.com/office/officeart/2008/layout/VerticalCurvedList"/>
    <dgm:cxn modelId="{E5C4F5C3-EF7F-4C2C-9203-F505C8670285}" type="presParOf" srcId="{5EFFD49C-1144-436A-AFA6-F05B41FFC7E5}" destId="{DBE20FCD-7A0F-45BE-B835-D28FC01C4B6E}" srcOrd="0" destOrd="0" presId="urn:microsoft.com/office/officeart/2008/layout/VerticalCurvedList"/>
    <dgm:cxn modelId="{BF23ED23-60F3-43B3-B879-5E0686A58D05}" type="presParOf" srcId="{E829BAAE-1504-485E-A020-601A9954E5AD}" destId="{FCDDE1E6-6624-4BAE-A134-4AF56EF85E21}" srcOrd="3" destOrd="0" presId="urn:microsoft.com/office/officeart/2008/layout/VerticalCurvedList"/>
    <dgm:cxn modelId="{664DCB6C-9376-4C68-850C-0FB98C7FDD71}" type="presParOf" srcId="{E829BAAE-1504-485E-A020-601A9954E5AD}" destId="{8A5AC32D-BE8F-469D-B504-E2B4F1A7A24C}" srcOrd="4" destOrd="0" presId="urn:microsoft.com/office/officeart/2008/layout/VerticalCurvedList"/>
    <dgm:cxn modelId="{2EE730FE-AC66-42A8-AD46-C221D1CDBC95}" type="presParOf" srcId="{8A5AC32D-BE8F-469D-B504-E2B4F1A7A24C}" destId="{A03535B3-2CC9-43DB-B2EF-CAEFF83B0A22}" srcOrd="0" destOrd="0" presId="urn:microsoft.com/office/officeart/2008/layout/VerticalCurvedList"/>
    <dgm:cxn modelId="{AE34499D-F3F8-44BB-8493-32EA9971A507}" type="presParOf" srcId="{E829BAAE-1504-485E-A020-601A9954E5AD}" destId="{69B8DD68-50AC-4D45-BE7D-293EC8F8C9A4}" srcOrd="5" destOrd="0" presId="urn:microsoft.com/office/officeart/2008/layout/VerticalCurvedList"/>
    <dgm:cxn modelId="{F40162F1-117C-4BFA-B102-220B23514396}" type="presParOf" srcId="{E829BAAE-1504-485E-A020-601A9954E5AD}" destId="{E637638A-C5AB-40F0-A868-58C5FDCFF913}" srcOrd="6" destOrd="0" presId="urn:microsoft.com/office/officeart/2008/layout/VerticalCurvedList"/>
    <dgm:cxn modelId="{9FD3DA0B-A36F-4C64-A9BF-CED25B2C7F8E}" type="presParOf" srcId="{E637638A-C5AB-40F0-A868-58C5FDCFF913}" destId="{96A3BEB1-424E-48DF-8D85-712B9CCCBD92}" srcOrd="0" destOrd="0" presId="urn:microsoft.com/office/officeart/2008/layout/VerticalCurvedList"/>
    <dgm:cxn modelId="{6679CFEA-CEA6-4D80-BD83-0312DBE34B31}" type="presParOf" srcId="{E829BAAE-1504-485E-A020-601A9954E5AD}" destId="{F390F71B-A86C-4EF0-AC33-EB9E4656FB0E}" srcOrd="7" destOrd="0" presId="urn:microsoft.com/office/officeart/2008/layout/VerticalCurvedList"/>
    <dgm:cxn modelId="{8C4C06CA-5E8F-4B6B-80B6-FF602C11E0ED}" type="presParOf" srcId="{E829BAAE-1504-485E-A020-601A9954E5AD}" destId="{A9E2FA74-1FA4-4311-B589-D171CB3CBA34}" srcOrd="8" destOrd="0" presId="urn:microsoft.com/office/officeart/2008/layout/VerticalCurvedList"/>
    <dgm:cxn modelId="{1F4337C9-8B4B-4437-A861-4FE14725F0E3}" type="presParOf" srcId="{A9E2FA74-1FA4-4311-B589-D171CB3CBA34}" destId="{3E415077-9EFE-45B2-929E-9570AD0D5DB9}" srcOrd="0" destOrd="0" presId="urn:microsoft.com/office/officeart/2008/layout/VerticalCurvedList"/>
    <dgm:cxn modelId="{FD914B52-06CC-4F82-981B-02CA6ECB40F9}" type="presParOf" srcId="{E829BAAE-1504-485E-A020-601A9954E5AD}" destId="{A2176B7C-C63A-44EB-B40F-0B01EB2CDDEF}" srcOrd="9" destOrd="0" presId="urn:microsoft.com/office/officeart/2008/layout/VerticalCurvedList"/>
    <dgm:cxn modelId="{A3967586-3A42-41F2-8A90-16A93E00F8A9}" type="presParOf" srcId="{E829BAAE-1504-485E-A020-601A9954E5AD}" destId="{2BA1B1BA-8171-48A4-94A5-0E031AF98FB5}" srcOrd="10" destOrd="0" presId="urn:microsoft.com/office/officeart/2008/layout/VerticalCurvedList"/>
    <dgm:cxn modelId="{EB5C76AE-7B88-4895-A475-A8EED9BD272C}" type="presParOf" srcId="{2BA1B1BA-8171-48A4-94A5-0E031AF98FB5}" destId="{2DD526E6-8FD1-4720-856C-7A8D76CA3F50}" srcOrd="0" destOrd="0" presId="urn:microsoft.com/office/officeart/2008/layout/VerticalCurvedList"/>
    <dgm:cxn modelId="{59BF07B8-66D3-4FD2-BB17-F745F092CF7F}" type="presParOf" srcId="{E829BAAE-1504-485E-A020-601A9954E5AD}" destId="{CC3C2900-3200-4461-B72C-7B6518F2C370}" srcOrd="11" destOrd="0" presId="urn:microsoft.com/office/officeart/2008/layout/VerticalCurvedList"/>
    <dgm:cxn modelId="{34481BCF-0EB9-46A9-8521-7870D5B0D285}" type="presParOf" srcId="{E829BAAE-1504-485E-A020-601A9954E5AD}" destId="{FE823D9C-A6DE-4276-B8C4-64835C51DB85}" srcOrd="12" destOrd="0" presId="urn:microsoft.com/office/officeart/2008/layout/VerticalCurvedList"/>
    <dgm:cxn modelId="{DBB7FD47-9574-4544-9086-0FD5D2549C29}" type="presParOf" srcId="{FE823D9C-A6DE-4276-B8C4-64835C51DB85}" destId="{AA1798CE-E20A-4C2F-A09B-43E1084D442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01716E-3B03-44EC-8A81-94713D8F6E18}" type="doc">
      <dgm:prSet loTypeId="urn:microsoft.com/office/officeart/2005/8/layout/hProcess9" loCatId="process" qsTypeId="urn:microsoft.com/office/officeart/2005/8/quickstyle/simple1" qsCatId="simple" csTypeId="urn:microsoft.com/office/officeart/2005/8/colors/accent0_3" csCatId="mainScheme" phldr="1"/>
      <dgm:spPr/>
      <dgm:t>
        <a:bodyPr/>
        <a:lstStyle/>
        <a:p>
          <a:endParaRPr lang="en-US"/>
        </a:p>
      </dgm:t>
    </dgm:pt>
    <dgm:pt modelId="{8E8A3CE9-BD0F-4615-9C90-5B17EE2F4F83}">
      <dgm:prSet/>
      <dgm:spPr>
        <a:solidFill>
          <a:srgbClr val="00205B"/>
        </a:solidFill>
      </dgm:spPr>
      <dgm:t>
        <a:bodyPr/>
        <a:lstStyle/>
        <a:p>
          <a:r>
            <a:rPr lang="en-US" dirty="0">
              <a:latin typeface="Obvia" panose="02000503040000020004" pitchFamily="50" charset="0"/>
            </a:rPr>
            <a:t>Signal the goal and retrieve the ball, wherever it is.</a:t>
          </a:r>
        </a:p>
      </dgm:t>
    </dgm:pt>
    <dgm:pt modelId="{0370DCB9-5DA2-4C60-8D2C-932F776D3F79}" type="parTrans" cxnId="{816A327C-23E8-4A9F-BE30-9C62B1BCD04C}">
      <dgm:prSet/>
      <dgm:spPr/>
      <dgm:t>
        <a:bodyPr/>
        <a:lstStyle/>
        <a:p>
          <a:endParaRPr lang="en-US"/>
        </a:p>
      </dgm:t>
    </dgm:pt>
    <dgm:pt modelId="{31EF9CF9-B0A6-43B9-BFAC-22B7B3B8C2BB}" type="sibTrans" cxnId="{816A327C-23E8-4A9F-BE30-9C62B1BCD04C}">
      <dgm:prSet/>
      <dgm:spPr/>
      <dgm:t>
        <a:bodyPr/>
        <a:lstStyle/>
        <a:p>
          <a:endParaRPr lang="en-US"/>
        </a:p>
      </dgm:t>
    </dgm:pt>
    <dgm:pt modelId="{61FAEB6D-9B28-41C2-B4C7-29F45091CEEB}">
      <dgm:prSet/>
      <dgm:spPr>
        <a:solidFill>
          <a:srgbClr val="00205B"/>
        </a:solidFill>
      </dgm:spPr>
      <dgm:t>
        <a:bodyPr/>
        <a:lstStyle/>
        <a:p>
          <a:r>
            <a:rPr lang="en-US" dirty="0">
              <a:latin typeface="Obvia" panose="02000503040000020004" pitchFamily="50" charset="0"/>
            </a:rPr>
            <a:t>Jog back to center… Do Not WALK</a:t>
          </a:r>
        </a:p>
      </dgm:t>
    </dgm:pt>
    <dgm:pt modelId="{0760AE88-278E-4A40-9572-F698EF7AE834}" type="parTrans" cxnId="{339D5F73-AF0D-429F-9D1A-37F4C89513FF}">
      <dgm:prSet/>
      <dgm:spPr/>
      <dgm:t>
        <a:bodyPr/>
        <a:lstStyle/>
        <a:p>
          <a:endParaRPr lang="en-US"/>
        </a:p>
      </dgm:t>
    </dgm:pt>
    <dgm:pt modelId="{DD290B40-B145-4551-BEBB-5035725CFE1A}" type="sibTrans" cxnId="{339D5F73-AF0D-429F-9D1A-37F4C89513FF}">
      <dgm:prSet/>
      <dgm:spPr/>
      <dgm:t>
        <a:bodyPr/>
        <a:lstStyle/>
        <a:p>
          <a:endParaRPr lang="en-US"/>
        </a:p>
      </dgm:t>
    </dgm:pt>
    <dgm:pt modelId="{A402EC1B-A116-45D7-AF84-854070CB0D00}">
      <dgm:prSet/>
      <dgm:spPr>
        <a:solidFill>
          <a:srgbClr val="00205B"/>
        </a:solidFill>
      </dgm:spPr>
      <dgm:t>
        <a:bodyPr/>
        <a:lstStyle/>
        <a:p>
          <a:r>
            <a:rPr lang="en-US" dirty="0">
              <a:latin typeface="Obvia" panose="02000503040000020004" pitchFamily="50" charset="0"/>
            </a:rPr>
            <a:t>Dead ball officiating is important</a:t>
          </a:r>
        </a:p>
      </dgm:t>
    </dgm:pt>
    <dgm:pt modelId="{05A90607-5291-49A2-8A20-284B0A6FCAB8}" type="parTrans" cxnId="{F626F22F-DD47-40F3-88CA-F2477293D49E}">
      <dgm:prSet/>
      <dgm:spPr/>
      <dgm:t>
        <a:bodyPr/>
        <a:lstStyle/>
        <a:p>
          <a:endParaRPr lang="en-US"/>
        </a:p>
      </dgm:t>
    </dgm:pt>
    <dgm:pt modelId="{36D55F64-8E9C-4E1D-9154-721D4DCDBEF4}" type="sibTrans" cxnId="{F626F22F-DD47-40F3-88CA-F2477293D49E}">
      <dgm:prSet/>
      <dgm:spPr/>
      <dgm:t>
        <a:bodyPr/>
        <a:lstStyle/>
        <a:p>
          <a:endParaRPr lang="en-US"/>
        </a:p>
      </dgm:t>
    </dgm:pt>
    <dgm:pt modelId="{74FEC6FE-593A-4480-8696-F2590164FEB1}">
      <dgm:prSet/>
      <dgm:spPr>
        <a:solidFill>
          <a:srgbClr val="00205B"/>
        </a:solidFill>
      </dgm:spPr>
      <dgm:t>
        <a:bodyPr/>
        <a:lstStyle/>
        <a:p>
          <a:r>
            <a:rPr lang="en-US" dirty="0">
              <a:latin typeface="Obvia" panose="02000503040000020004" pitchFamily="50" charset="0"/>
            </a:rPr>
            <a:t>Record the score when in position for the faceoff</a:t>
          </a:r>
        </a:p>
      </dgm:t>
    </dgm:pt>
    <dgm:pt modelId="{5346C0A0-BA15-4352-A95F-AC8853F12F96}" type="parTrans" cxnId="{3E1B7C89-2D1A-49BB-B608-A36A0993EB59}">
      <dgm:prSet/>
      <dgm:spPr/>
      <dgm:t>
        <a:bodyPr/>
        <a:lstStyle/>
        <a:p>
          <a:endParaRPr lang="en-US"/>
        </a:p>
      </dgm:t>
    </dgm:pt>
    <dgm:pt modelId="{085159AD-1AA5-44B3-8E1C-A6C34CC867FE}" type="sibTrans" cxnId="{3E1B7C89-2D1A-49BB-B608-A36A0993EB59}">
      <dgm:prSet/>
      <dgm:spPr/>
      <dgm:t>
        <a:bodyPr/>
        <a:lstStyle/>
        <a:p>
          <a:endParaRPr lang="en-US"/>
        </a:p>
      </dgm:t>
    </dgm:pt>
    <dgm:pt modelId="{2DE01795-6593-4E38-A9F1-024B6D931E29}">
      <dgm:prSet/>
      <dgm:spPr>
        <a:solidFill>
          <a:srgbClr val="00205B"/>
        </a:solidFill>
      </dgm:spPr>
      <dgm:t>
        <a:bodyPr/>
        <a:lstStyle/>
        <a:p>
          <a:r>
            <a:rPr lang="en-US" dirty="0">
              <a:latin typeface="Obvia" panose="02000503040000020004" pitchFamily="50" charset="0"/>
            </a:rPr>
            <a:t>Non-faceoff official signals when field is ready for play</a:t>
          </a:r>
        </a:p>
      </dgm:t>
    </dgm:pt>
    <dgm:pt modelId="{9FEADB0C-27D6-4B3B-8DFE-C7242553E8A8}" type="parTrans" cxnId="{195B1A89-CB3D-4115-8BFB-6F8D94F8DA94}">
      <dgm:prSet/>
      <dgm:spPr/>
      <dgm:t>
        <a:bodyPr/>
        <a:lstStyle/>
        <a:p>
          <a:endParaRPr lang="en-US"/>
        </a:p>
      </dgm:t>
    </dgm:pt>
    <dgm:pt modelId="{35A36B7F-FD9C-4DAC-ABC5-61362A88BB67}" type="sibTrans" cxnId="{195B1A89-CB3D-4115-8BFB-6F8D94F8DA94}">
      <dgm:prSet/>
      <dgm:spPr/>
      <dgm:t>
        <a:bodyPr/>
        <a:lstStyle/>
        <a:p>
          <a:endParaRPr lang="en-US"/>
        </a:p>
      </dgm:t>
    </dgm:pt>
    <dgm:pt modelId="{F2661D46-1F9D-4F91-862A-DDDC6C1BB51B}" type="pres">
      <dgm:prSet presAssocID="{6F01716E-3B03-44EC-8A81-94713D8F6E18}" presName="CompostProcess" presStyleCnt="0">
        <dgm:presLayoutVars>
          <dgm:dir/>
          <dgm:resizeHandles val="exact"/>
        </dgm:presLayoutVars>
      </dgm:prSet>
      <dgm:spPr/>
    </dgm:pt>
    <dgm:pt modelId="{2B7FA1F7-F40B-4980-B7F1-97F64D943CC1}" type="pres">
      <dgm:prSet presAssocID="{6F01716E-3B03-44EC-8A81-94713D8F6E18}" presName="arrow" presStyleLbl="bgShp" presStyleIdx="0" presStyleCnt="1"/>
      <dgm:spPr/>
    </dgm:pt>
    <dgm:pt modelId="{B3808F45-5AAA-4A32-ABC2-89AA55D6BB01}" type="pres">
      <dgm:prSet presAssocID="{6F01716E-3B03-44EC-8A81-94713D8F6E18}" presName="linearProcess" presStyleCnt="0"/>
      <dgm:spPr/>
    </dgm:pt>
    <dgm:pt modelId="{2B9509C4-634C-4ADF-93FF-124670108758}" type="pres">
      <dgm:prSet presAssocID="{8E8A3CE9-BD0F-4615-9C90-5B17EE2F4F83}" presName="textNode" presStyleLbl="node1" presStyleIdx="0" presStyleCnt="5">
        <dgm:presLayoutVars>
          <dgm:bulletEnabled val="1"/>
        </dgm:presLayoutVars>
      </dgm:prSet>
      <dgm:spPr/>
    </dgm:pt>
    <dgm:pt modelId="{92410AFD-5E7C-4703-871E-5D3E9551F42E}" type="pres">
      <dgm:prSet presAssocID="{31EF9CF9-B0A6-43B9-BFAC-22B7B3B8C2BB}" presName="sibTrans" presStyleCnt="0"/>
      <dgm:spPr/>
    </dgm:pt>
    <dgm:pt modelId="{3A430E1F-C36D-474D-A419-B119F38E982C}" type="pres">
      <dgm:prSet presAssocID="{61FAEB6D-9B28-41C2-B4C7-29F45091CEEB}" presName="textNode" presStyleLbl="node1" presStyleIdx="1" presStyleCnt="5">
        <dgm:presLayoutVars>
          <dgm:bulletEnabled val="1"/>
        </dgm:presLayoutVars>
      </dgm:prSet>
      <dgm:spPr/>
    </dgm:pt>
    <dgm:pt modelId="{E440C221-6CB5-4751-9793-58CB28D85526}" type="pres">
      <dgm:prSet presAssocID="{DD290B40-B145-4551-BEBB-5035725CFE1A}" presName="sibTrans" presStyleCnt="0"/>
      <dgm:spPr/>
    </dgm:pt>
    <dgm:pt modelId="{39A45EC1-42BD-4C55-ADB6-A3626AA91405}" type="pres">
      <dgm:prSet presAssocID="{A402EC1B-A116-45D7-AF84-854070CB0D00}" presName="textNode" presStyleLbl="node1" presStyleIdx="2" presStyleCnt="5">
        <dgm:presLayoutVars>
          <dgm:bulletEnabled val="1"/>
        </dgm:presLayoutVars>
      </dgm:prSet>
      <dgm:spPr/>
    </dgm:pt>
    <dgm:pt modelId="{B75B0BD5-55A9-4132-9001-EB8089EED9B8}" type="pres">
      <dgm:prSet presAssocID="{36D55F64-8E9C-4E1D-9154-721D4DCDBEF4}" presName="sibTrans" presStyleCnt="0"/>
      <dgm:spPr/>
    </dgm:pt>
    <dgm:pt modelId="{9457C8E4-3DB2-4D22-A45A-703D3BCB0534}" type="pres">
      <dgm:prSet presAssocID="{74FEC6FE-593A-4480-8696-F2590164FEB1}" presName="textNode" presStyleLbl="node1" presStyleIdx="3" presStyleCnt="5">
        <dgm:presLayoutVars>
          <dgm:bulletEnabled val="1"/>
        </dgm:presLayoutVars>
      </dgm:prSet>
      <dgm:spPr/>
    </dgm:pt>
    <dgm:pt modelId="{018ABCD9-7B6F-4065-A143-29BB422C308C}" type="pres">
      <dgm:prSet presAssocID="{085159AD-1AA5-44B3-8E1C-A6C34CC867FE}" presName="sibTrans" presStyleCnt="0"/>
      <dgm:spPr/>
    </dgm:pt>
    <dgm:pt modelId="{0A70940E-0F28-4E0F-9779-097A8227318C}" type="pres">
      <dgm:prSet presAssocID="{2DE01795-6593-4E38-A9F1-024B6D931E29}" presName="textNode" presStyleLbl="node1" presStyleIdx="4" presStyleCnt="5">
        <dgm:presLayoutVars>
          <dgm:bulletEnabled val="1"/>
        </dgm:presLayoutVars>
      </dgm:prSet>
      <dgm:spPr/>
    </dgm:pt>
  </dgm:ptLst>
  <dgm:cxnLst>
    <dgm:cxn modelId="{4D8FDB15-EF63-4F4B-B149-9ADC721C61BC}" type="presOf" srcId="{8E8A3CE9-BD0F-4615-9C90-5B17EE2F4F83}" destId="{2B9509C4-634C-4ADF-93FF-124670108758}" srcOrd="0" destOrd="0" presId="urn:microsoft.com/office/officeart/2005/8/layout/hProcess9"/>
    <dgm:cxn modelId="{F626F22F-DD47-40F3-88CA-F2477293D49E}" srcId="{6F01716E-3B03-44EC-8A81-94713D8F6E18}" destId="{A402EC1B-A116-45D7-AF84-854070CB0D00}" srcOrd="2" destOrd="0" parTransId="{05A90607-5291-49A2-8A20-284B0A6FCAB8}" sibTransId="{36D55F64-8E9C-4E1D-9154-721D4DCDBEF4}"/>
    <dgm:cxn modelId="{95DE6535-A25F-4DC2-98F8-AE6B9808E88E}" type="presOf" srcId="{A402EC1B-A116-45D7-AF84-854070CB0D00}" destId="{39A45EC1-42BD-4C55-ADB6-A3626AA91405}" srcOrd="0" destOrd="0" presId="urn:microsoft.com/office/officeart/2005/8/layout/hProcess9"/>
    <dgm:cxn modelId="{9E313538-14EF-4DF6-921C-7C24A809712B}" type="presOf" srcId="{61FAEB6D-9B28-41C2-B4C7-29F45091CEEB}" destId="{3A430E1F-C36D-474D-A419-B119F38E982C}" srcOrd="0" destOrd="0" presId="urn:microsoft.com/office/officeart/2005/8/layout/hProcess9"/>
    <dgm:cxn modelId="{339D5F73-AF0D-429F-9D1A-37F4C89513FF}" srcId="{6F01716E-3B03-44EC-8A81-94713D8F6E18}" destId="{61FAEB6D-9B28-41C2-B4C7-29F45091CEEB}" srcOrd="1" destOrd="0" parTransId="{0760AE88-278E-4A40-9572-F698EF7AE834}" sibTransId="{DD290B40-B145-4551-BEBB-5035725CFE1A}"/>
    <dgm:cxn modelId="{816A327C-23E8-4A9F-BE30-9C62B1BCD04C}" srcId="{6F01716E-3B03-44EC-8A81-94713D8F6E18}" destId="{8E8A3CE9-BD0F-4615-9C90-5B17EE2F4F83}" srcOrd="0" destOrd="0" parTransId="{0370DCB9-5DA2-4C60-8D2C-932F776D3F79}" sibTransId="{31EF9CF9-B0A6-43B9-BFAC-22B7B3B8C2BB}"/>
    <dgm:cxn modelId="{195B1A89-CB3D-4115-8BFB-6F8D94F8DA94}" srcId="{6F01716E-3B03-44EC-8A81-94713D8F6E18}" destId="{2DE01795-6593-4E38-A9F1-024B6D931E29}" srcOrd="4" destOrd="0" parTransId="{9FEADB0C-27D6-4B3B-8DFE-C7242553E8A8}" sibTransId="{35A36B7F-FD9C-4DAC-ABC5-61362A88BB67}"/>
    <dgm:cxn modelId="{3E1B7C89-2D1A-49BB-B608-A36A0993EB59}" srcId="{6F01716E-3B03-44EC-8A81-94713D8F6E18}" destId="{74FEC6FE-593A-4480-8696-F2590164FEB1}" srcOrd="3" destOrd="0" parTransId="{5346C0A0-BA15-4352-A95F-AC8853F12F96}" sibTransId="{085159AD-1AA5-44B3-8E1C-A6C34CC867FE}"/>
    <dgm:cxn modelId="{29CA75C9-DAF6-43A4-87A1-80F37E4C3EE1}" type="presOf" srcId="{2DE01795-6593-4E38-A9F1-024B6D931E29}" destId="{0A70940E-0F28-4E0F-9779-097A8227318C}" srcOrd="0" destOrd="0" presId="urn:microsoft.com/office/officeart/2005/8/layout/hProcess9"/>
    <dgm:cxn modelId="{19ECF2F2-6455-4A43-BDA4-77846C692515}" type="presOf" srcId="{6F01716E-3B03-44EC-8A81-94713D8F6E18}" destId="{F2661D46-1F9D-4F91-862A-DDDC6C1BB51B}" srcOrd="0" destOrd="0" presId="urn:microsoft.com/office/officeart/2005/8/layout/hProcess9"/>
    <dgm:cxn modelId="{C5BA71FB-1FEB-4068-842B-F8D91B4B800C}" type="presOf" srcId="{74FEC6FE-593A-4480-8696-F2590164FEB1}" destId="{9457C8E4-3DB2-4D22-A45A-703D3BCB0534}" srcOrd="0" destOrd="0" presId="urn:microsoft.com/office/officeart/2005/8/layout/hProcess9"/>
    <dgm:cxn modelId="{FA4A90B4-FF0F-4592-B296-AF9D2A4AC57E}" type="presParOf" srcId="{F2661D46-1F9D-4F91-862A-DDDC6C1BB51B}" destId="{2B7FA1F7-F40B-4980-B7F1-97F64D943CC1}" srcOrd="0" destOrd="0" presId="urn:microsoft.com/office/officeart/2005/8/layout/hProcess9"/>
    <dgm:cxn modelId="{1094D698-1819-41BE-8376-B9BB62B0AC1A}" type="presParOf" srcId="{F2661D46-1F9D-4F91-862A-DDDC6C1BB51B}" destId="{B3808F45-5AAA-4A32-ABC2-89AA55D6BB01}" srcOrd="1" destOrd="0" presId="urn:microsoft.com/office/officeart/2005/8/layout/hProcess9"/>
    <dgm:cxn modelId="{D30837B7-0F8C-4F0D-A53F-C4FFF41ABB37}" type="presParOf" srcId="{B3808F45-5AAA-4A32-ABC2-89AA55D6BB01}" destId="{2B9509C4-634C-4ADF-93FF-124670108758}" srcOrd="0" destOrd="0" presId="urn:microsoft.com/office/officeart/2005/8/layout/hProcess9"/>
    <dgm:cxn modelId="{A0BE11AC-7C28-4874-879F-2D24BFF6CF21}" type="presParOf" srcId="{B3808F45-5AAA-4A32-ABC2-89AA55D6BB01}" destId="{92410AFD-5E7C-4703-871E-5D3E9551F42E}" srcOrd="1" destOrd="0" presId="urn:microsoft.com/office/officeart/2005/8/layout/hProcess9"/>
    <dgm:cxn modelId="{054425D9-A641-42D4-9DCC-707D101C665F}" type="presParOf" srcId="{B3808F45-5AAA-4A32-ABC2-89AA55D6BB01}" destId="{3A430E1F-C36D-474D-A419-B119F38E982C}" srcOrd="2" destOrd="0" presId="urn:microsoft.com/office/officeart/2005/8/layout/hProcess9"/>
    <dgm:cxn modelId="{9E911645-B906-420B-BC1E-5277AF329E29}" type="presParOf" srcId="{B3808F45-5AAA-4A32-ABC2-89AA55D6BB01}" destId="{E440C221-6CB5-4751-9793-58CB28D85526}" srcOrd="3" destOrd="0" presId="urn:microsoft.com/office/officeart/2005/8/layout/hProcess9"/>
    <dgm:cxn modelId="{5D61EDF4-E161-4C8B-AE1A-75852A78676A}" type="presParOf" srcId="{B3808F45-5AAA-4A32-ABC2-89AA55D6BB01}" destId="{39A45EC1-42BD-4C55-ADB6-A3626AA91405}" srcOrd="4" destOrd="0" presId="urn:microsoft.com/office/officeart/2005/8/layout/hProcess9"/>
    <dgm:cxn modelId="{F6CA789F-5EF5-48CB-8011-F95F73001229}" type="presParOf" srcId="{B3808F45-5AAA-4A32-ABC2-89AA55D6BB01}" destId="{B75B0BD5-55A9-4132-9001-EB8089EED9B8}" srcOrd="5" destOrd="0" presId="urn:microsoft.com/office/officeart/2005/8/layout/hProcess9"/>
    <dgm:cxn modelId="{EF449959-51EE-479A-B010-042165489F40}" type="presParOf" srcId="{B3808F45-5AAA-4A32-ABC2-89AA55D6BB01}" destId="{9457C8E4-3DB2-4D22-A45A-703D3BCB0534}" srcOrd="6" destOrd="0" presId="urn:microsoft.com/office/officeart/2005/8/layout/hProcess9"/>
    <dgm:cxn modelId="{9375CD7B-9381-486F-8215-3B35024A9BCB}" type="presParOf" srcId="{B3808F45-5AAA-4A32-ABC2-89AA55D6BB01}" destId="{018ABCD9-7B6F-4065-A143-29BB422C308C}" srcOrd="7" destOrd="0" presId="urn:microsoft.com/office/officeart/2005/8/layout/hProcess9"/>
    <dgm:cxn modelId="{C696CDB7-DD2C-4557-8F98-2984906A9833}" type="presParOf" srcId="{B3808F45-5AAA-4A32-ABC2-89AA55D6BB01}" destId="{0A70940E-0F28-4E0F-9779-097A8227318C}"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2930716-C110-4F6E-AD0D-1F8C38994BB8}" type="doc">
      <dgm:prSet loTypeId="urn:microsoft.com/office/officeart/2005/8/layout/hList7" loCatId="list" qsTypeId="urn:microsoft.com/office/officeart/2005/8/quickstyle/simple1" qsCatId="simple" csTypeId="urn:microsoft.com/office/officeart/2005/8/colors/accent0_3" csCatId="mainScheme" phldr="1"/>
      <dgm:spPr/>
      <dgm:t>
        <a:bodyPr/>
        <a:lstStyle/>
        <a:p>
          <a:endParaRPr lang="en-US"/>
        </a:p>
      </dgm:t>
    </dgm:pt>
    <dgm:pt modelId="{B24871DA-C4B6-42FB-9983-FA417FF9F77E}">
      <dgm:prSet/>
      <dgm:spPr>
        <a:solidFill>
          <a:srgbClr val="00205B"/>
        </a:solidFill>
      </dgm:spPr>
      <dgm:t>
        <a:bodyPr/>
        <a:lstStyle/>
        <a:p>
          <a:r>
            <a:rPr lang="en-US" dirty="0">
              <a:latin typeface="Obvia" panose="02000503040000020004" pitchFamily="50" charset="0"/>
            </a:rPr>
            <a:t>Any penalty has been reported to the table</a:t>
          </a:r>
        </a:p>
      </dgm:t>
    </dgm:pt>
    <dgm:pt modelId="{A8DB20E5-8B58-4A8F-9C48-998ABE203507}" type="parTrans" cxnId="{A1F1F36A-9D80-419A-BD13-E3027F50A928}">
      <dgm:prSet/>
      <dgm:spPr/>
      <dgm:t>
        <a:bodyPr/>
        <a:lstStyle/>
        <a:p>
          <a:endParaRPr lang="en-US"/>
        </a:p>
      </dgm:t>
    </dgm:pt>
    <dgm:pt modelId="{82F0E8C9-4CDB-4641-AD7B-34D327A5DC8A}" type="sibTrans" cxnId="{A1F1F36A-9D80-419A-BD13-E3027F50A928}">
      <dgm:prSet/>
      <dgm:spPr/>
      <dgm:t>
        <a:bodyPr/>
        <a:lstStyle/>
        <a:p>
          <a:endParaRPr lang="en-US"/>
        </a:p>
      </dgm:t>
    </dgm:pt>
    <dgm:pt modelId="{7E437ADB-1911-40F5-966A-65E44819EF7B}">
      <dgm:prSet/>
      <dgm:spPr>
        <a:solidFill>
          <a:srgbClr val="00205B"/>
        </a:solidFill>
      </dgm:spPr>
      <dgm:t>
        <a:bodyPr/>
        <a:lstStyle/>
        <a:p>
          <a:r>
            <a:rPr lang="en-US" dirty="0">
              <a:latin typeface="Obvia" panose="02000503040000020004" pitchFamily="50" charset="0"/>
            </a:rPr>
            <a:t>All flags have been picked up</a:t>
          </a:r>
        </a:p>
      </dgm:t>
    </dgm:pt>
    <dgm:pt modelId="{E2B21F6B-5060-41B1-BB64-0A5C77C6D44F}" type="parTrans" cxnId="{84CD33D6-A4FC-40E3-8E31-9959C2A832B4}">
      <dgm:prSet/>
      <dgm:spPr/>
      <dgm:t>
        <a:bodyPr/>
        <a:lstStyle/>
        <a:p>
          <a:endParaRPr lang="en-US"/>
        </a:p>
      </dgm:t>
    </dgm:pt>
    <dgm:pt modelId="{6E31E4CA-5410-4760-B231-53BAE2D0CCC1}" type="sibTrans" cxnId="{84CD33D6-A4FC-40E3-8E31-9959C2A832B4}">
      <dgm:prSet/>
      <dgm:spPr/>
      <dgm:t>
        <a:bodyPr/>
        <a:lstStyle/>
        <a:p>
          <a:endParaRPr lang="en-US"/>
        </a:p>
      </dgm:t>
    </dgm:pt>
    <dgm:pt modelId="{6A8A4617-2CC7-4A27-AFA8-365105F39BB3}">
      <dgm:prSet/>
      <dgm:spPr>
        <a:solidFill>
          <a:srgbClr val="00205B"/>
        </a:solidFill>
      </dgm:spPr>
      <dgm:t>
        <a:bodyPr/>
        <a:lstStyle/>
        <a:p>
          <a:r>
            <a:rPr lang="en-US" dirty="0">
              <a:latin typeface="Obvia" panose="02000503040000020004" pitchFamily="50" charset="0"/>
            </a:rPr>
            <a:t>All Referees are ready to restart</a:t>
          </a:r>
        </a:p>
      </dgm:t>
    </dgm:pt>
    <dgm:pt modelId="{68A7E362-0D76-4A54-A729-800D0C9CE36D}" type="parTrans" cxnId="{6A906F54-886B-4579-AAA9-488F00C0CDD2}">
      <dgm:prSet/>
      <dgm:spPr/>
      <dgm:t>
        <a:bodyPr/>
        <a:lstStyle/>
        <a:p>
          <a:endParaRPr lang="en-US"/>
        </a:p>
      </dgm:t>
    </dgm:pt>
    <dgm:pt modelId="{DDF62AD1-E285-4E89-A3B1-796DD2BF7446}" type="sibTrans" cxnId="{6A906F54-886B-4579-AAA9-488F00C0CDD2}">
      <dgm:prSet/>
      <dgm:spPr/>
      <dgm:t>
        <a:bodyPr/>
        <a:lstStyle/>
        <a:p>
          <a:endParaRPr lang="en-US"/>
        </a:p>
      </dgm:t>
    </dgm:pt>
    <dgm:pt modelId="{AD667FC1-A167-4A4A-9E43-1EA99B0E1B9B}">
      <dgm:prSet/>
      <dgm:spPr>
        <a:solidFill>
          <a:srgbClr val="00205B"/>
        </a:solidFill>
      </dgm:spPr>
      <dgm:t>
        <a:bodyPr/>
        <a:lstStyle/>
        <a:p>
          <a:r>
            <a:rPr lang="en-US" dirty="0">
              <a:latin typeface="Obvia" panose="02000503040000020004" pitchFamily="50" charset="0"/>
            </a:rPr>
            <a:t>The Goalie knows where the ball will be restarted</a:t>
          </a:r>
        </a:p>
      </dgm:t>
    </dgm:pt>
    <dgm:pt modelId="{AD531457-4CC1-4B01-8ED2-65D6B52ADFB4}" type="parTrans" cxnId="{0FBDFB8F-A526-498F-B1DD-FBAD873C049F}">
      <dgm:prSet/>
      <dgm:spPr/>
      <dgm:t>
        <a:bodyPr/>
        <a:lstStyle/>
        <a:p>
          <a:endParaRPr lang="en-US"/>
        </a:p>
      </dgm:t>
    </dgm:pt>
    <dgm:pt modelId="{2C47F8FC-ED27-4144-A8A0-56F3A826554E}" type="sibTrans" cxnId="{0FBDFB8F-A526-498F-B1DD-FBAD873C049F}">
      <dgm:prSet/>
      <dgm:spPr/>
      <dgm:t>
        <a:bodyPr/>
        <a:lstStyle/>
        <a:p>
          <a:endParaRPr lang="en-US"/>
        </a:p>
      </dgm:t>
    </dgm:pt>
    <dgm:pt modelId="{B9E9295B-F23B-4A9E-88F3-8AFF38916417}" type="pres">
      <dgm:prSet presAssocID="{42930716-C110-4F6E-AD0D-1F8C38994BB8}" presName="Name0" presStyleCnt="0">
        <dgm:presLayoutVars>
          <dgm:dir/>
          <dgm:resizeHandles val="exact"/>
        </dgm:presLayoutVars>
      </dgm:prSet>
      <dgm:spPr/>
    </dgm:pt>
    <dgm:pt modelId="{CC09F37C-FD28-49A9-B18D-F05E15D13A8C}" type="pres">
      <dgm:prSet presAssocID="{42930716-C110-4F6E-AD0D-1F8C38994BB8}" presName="fgShape" presStyleLbl="fgShp" presStyleIdx="0" presStyleCnt="1" custScaleY="192505"/>
      <dgm:spPr/>
    </dgm:pt>
    <dgm:pt modelId="{DC4CB4A0-8F40-4EC2-A77E-806D49F0A6C5}" type="pres">
      <dgm:prSet presAssocID="{42930716-C110-4F6E-AD0D-1F8C38994BB8}" presName="linComp" presStyleCnt="0"/>
      <dgm:spPr/>
    </dgm:pt>
    <dgm:pt modelId="{CCFD9B27-CA21-42B3-ADC4-28356F767E27}" type="pres">
      <dgm:prSet presAssocID="{B24871DA-C4B6-42FB-9983-FA417FF9F77E}" presName="compNode" presStyleCnt="0"/>
      <dgm:spPr/>
    </dgm:pt>
    <dgm:pt modelId="{EC36370D-40EB-4FAC-9B60-125614227426}" type="pres">
      <dgm:prSet presAssocID="{B24871DA-C4B6-42FB-9983-FA417FF9F77E}" presName="bkgdShape" presStyleLbl="node1" presStyleIdx="0" presStyleCnt="4"/>
      <dgm:spPr/>
    </dgm:pt>
    <dgm:pt modelId="{6592862F-6193-4F89-8013-47362411DC0C}" type="pres">
      <dgm:prSet presAssocID="{B24871DA-C4B6-42FB-9983-FA417FF9F77E}" presName="nodeTx" presStyleLbl="node1" presStyleIdx="0" presStyleCnt="4">
        <dgm:presLayoutVars>
          <dgm:bulletEnabled val="1"/>
        </dgm:presLayoutVars>
      </dgm:prSet>
      <dgm:spPr/>
    </dgm:pt>
    <dgm:pt modelId="{EC3C01CD-E308-488B-AC5E-88D2F7F8F619}" type="pres">
      <dgm:prSet presAssocID="{B24871DA-C4B6-42FB-9983-FA417FF9F77E}" presName="invisiNode" presStyleLbl="node1" presStyleIdx="0" presStyleCnt="4"/>
      <dgm:spPr/>
    </dgm:pt>
    <dgm:pt modelId="{DDBCF77E-376C-47A6-9B41-89E5912B34D1}" type="pres">
      <dgm:prSet presAssocID="{B24871DA-C4B6-42FB-9983-FA417FF9F77E}" presName="imagNode"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948108FD-8A0F-47D8-8023-F60BB81F0ADE}" type="pres">
      <dgm:prSet presAssocID="{82F0E8C9-4CDB-4641-AD7B-34D327A5DC8A}" presName="sibTrans" presStyleLbl="sibTrans2D1" presStyleIdx="0" presStyleCnt="0"/>
      <dgm:spPr/>
    </dgm:pt>
    <dgm:pt modelId="{F17059C6-29A3-4F01-86EB-D6DAC7AE654A}" type="pres">
      <dgm:prSet presAssocID="{7E437ADB-1911-40F5-966A-65E44819EF7B}" presName="compNode" presStyleCnt="0"/>
      <dgm:spPr/>
    </dgm:pt>
    <dgm:pt modelId="{80BCE111-0595-45A7-809E-84FBF3347380}" type="pres">
      <dgm:prSet presAssocID="{7E437ADB-1911-40F5-966A-65E44819EF7B}" presName="bkgdShape" presStyleLbl="node1" presStyleIdx="1" presStyleCnt="4"/>
      <dgm:spPr/>
    </dgm:pt>
    <dgm:pt modelId="{7F1E5446-DB46-4C38-A59E-2429A4187F1E}" type="pres">
      <dgm:prSet presAssocID="{7E437ADB-1911-40F5-966A-65E44819EF7B}" presName="nodeTx" presStyleLbl="node1" presStyleIdx="1" presStyleCnt="4">
        <dgm:presLayoutVars>
          <dgm:bulletEnabled val="1"/>
        </dgm:presLayoutVars>
      </dgm:prSet>
      <dgm:spPr/>
    </dgm:pt>
    <dgm:pt modelId="{001A036E-C84A-4FF2-AE34-DD1CBD5FF35A}" type="pres">
      <dgm:prSet presAssocID="{7E437ADB-1911-40F5-966A-65E44819EF7B}" presName="invisiNode" presStyleLbl="node1" presStyleIdx="1" presStyleCnt="4"/>
      <dgm:spPr/>
    </dgm:pt>
    <dgm:pt modelId="{68166FA3-DD4A-45C3-B9D9-E1B83176EEA3}" type="pres">
      <dgm:prSet presAssocID="{7E437ADB-1911-40F5-966A-65E44819EF7B}" presName="imagNode"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a:ext>
            </a:extLst>
          </a:blip>
          <a:srcRect/>
          <a:stretch>
            <a:fillRect t="-1000" b="-1000"/>
          </a:stretch>
        </a:blipFill>
      </dgm:spPr>
    </dgm:pt>
    <dgm:pt modelId="{898AE5F4-0013-48E2-B5C0-FC35A1A5D523}" type="pres">
      <dgm:prSet presAssocID="{6E31E4CA-5410-4760-B231-53BAE2D0CCC1}" presName="sibTrans" presStyleLbl="sibTrans2D1" presStyleIdx="0" presStyleCnt="0"/>
      <dgm:spPr/>
    </dgm:pt>
    <dgm:pt modelId="{ABC4FE6B-74AF-44B6-9166-3FEFCA6AAFDD}" type="pres">
      <dgm:prSet presAssocID="{6A8A4617-2CC7-4A27-AFA8-365105F39BB3}" presName="compNode" presStyleCnt="0"/>
      <dgm:spPr/>
    </dgm:pt>
    <dgm:pt modelId="{0E91A446-DBC7-4795-8B14-77688DD6BD81}" type="pres">
      <dgm:prSet presAssocID="{6A8A4617-2CC7-4A27-AFA8-365105F39BB3}" presName="bkgdShape" presStyleLbl="node1" presStyleIdx="2" presStyleCnt="4"/>
      <dgm:spPr/>
    </dgm:pt>
    <dgm:pt modelId="{3D11D043-E76B-4556-AF6E-0F1E2003EEB3}" type="pres">
      <dgm:prSet presAssocID="{6A8A4617-2CC7-4A27-AFA8-365105F39BB3}" presName="nodeTx" presStyleLbl="node1" presStyleIdx="2" presStyleCnt="4">
        <dgm:presLayoutVars>
          <dgm:bulletEnabled val="1"/>
        </dgm:presLayoutVars>
      </dgm:prSet>
      <dgm:spPr/>
    </dgm:pt>
    <dgm:pt modelId="{BEA7CF90-6812-4D07-854E-2D2887800389}" type="pres">
      <dgm:prSet presAssocID="{6A8A4617-2CC7-4A27-AFA8-365105F39BB3}" presName="invisiNode" presStyleLbl="node1" presStyleIdx="2" presStyleCnt="4"/>
      <dgm:spPr/>
    </dgm:pt>
    <dgm:pt modelId="{A58C8270-B740-4A66-99B0-F1A5561D3C23}" type="pres">
      <dgm:prSet presAssocID="{6A8A4617-2CC7-4A27-AFA8-365105F39BB3}" presName="imagNode"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pt>
    <dgm:pt modelId="{FCDA77E0-1950-4E45-A003-7627A6124C33}" type="pres">
      <dgm:prSet presAssocID="{DDF62AD1-E285-4E89-A3B1-796DD2BF7446}" presName="sibTrans" presStyleLbl="sibTrans2D1" presStyleIdx="0" presStyleCnt="0"/>
      <dgm:spPr/>
    </dgm:pt>
    <dgm:pt modelId="{AB832762-097D-439F-A818-9C8353B4F93D}" type="pres">
      <dgm:prSet presAssocID="{AD667FC1-A167-4A4A-9E43-1EA99B0E1B9B}" presName="compNode" presStyleCnt="0"/>
      <dgm:spPr/>
    </dgm:pt>
    <dgm:pt modelId="{08C09116-F454-4E60-A718-9C0FDCADDC10}" type="pres">
      <dgm:prSet presAssocID="{AD667FC1-A167-4A4A-9E43-1EA99B0E1B9B}" presName="bkgdShape" presStyleLbl="node1" presStyleIdx="3" presStyleCnt="4"/>
      <dgm:spPr/>
    </dgm:pt>
    <dgm:pt modelId="{45AEA547-F51D-4BAC-B92C-EF4968EE82E1}" type="pres">
      <dgm:prSet presAssocID="{AD667FC1-A167-4A4A-9E43-1EA99B0E1B9B}" presName="nodeTx" presStyleLbl="node1" presStyleIdx="3" presStyleCnt="4">
        <dgm:presLayoutVars>
          <dgm:bulletEnabled val="1"/>
        </dgm:presLayoutVars>
      </dgm:prSet>
      <dgm:spPr/>
    </dgm:pt>
    <dgm:pt modelId="{CC17197D-B2FB-4A7A-B5A0-5305563CBD57}" type="pres">
      <dgm:prSet presAssocID="{AD667FC1-A167-4A4A-9E43-1EA99B0E1B9B}" presName="invisiNode" presStyleLbl="node1" presStyleIdx="3" presStyleCnt="4"/>
      <dgm:spPr/>
    </dgm:pt>
    <dgm:pt modelId="{97E3FC94-3063-40D9-A4CE-A80B5132B4BA}" type="pres">
      <dgm:prSet presAssocID="{AD667FC1-A167-4A4A-9E43-1EA99B0E1B9B}" presName="imagNode"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a:ext>
            </a:extLst>
          </a:blip>
          <a:srcRect/>
          <a:stretch>
            <a:fillRect/>
          </a:stretch>
        </a:blipFill>
      </dgm:spPr>
    </dgm:pt>
  </dgm:ptLst>
  <dgm:cxnLst>
    <dgm:cxn modelId="{5E35FD2A-1772-4E41-9DD1-5F1CEAAFBD4A}" type="presOf" srcId="{6E31E4CA-5410-4760-B231-53BAE2D0CCC1}" destId="{898AE5F4-0013-48E2-B5C0-FC35A1A5D523}" srcOrd="0" destOrd="0" presId="urn:microsoft.com/office/officeart/2005/8/layout/hList7"/>
    <dgm:cxn modelId="{CCB84E2B-6A9D-4338-BF0F-D6D9F2FCB37F}" type="presOf" srcId="{82F0E8C9-4CDB-4641-AD7B-34D327A5DC8A}" destId="{948108FD-8A0F-47D8-8023-F60BB81F0ADE}" srcOrd="0" destOrd="0" presId="urn:microsoft.com/office/officeart/2005/8/layout/hList7"/>
    <dgm:cxn modelId="{56283463-32E8-4F9F-BD70-9405EAEA60F3}" type="presOf" srcId="{B24871DA-C4B6-42FB-9983-FA417FF9F77E}" destId="{EC36370D-40EB-4FAC-9B60-125614227426}" srcOrd="0" destOrd="0" presId="urn:microsoft.com/office/officeart/2005/8/layout/hList7"/>
    <dgm:cxn modelId="{DA581C44-9124-43EB-848C-626BF1701A82}" type="presOf" srcId="{DDF62AD1-E285-4E89-A3B1-796DD2BF7446}" destId="{FCDA77E0-1950-4E45-A003-7627A6124C33}" srcOrd="0" destOrd="0" presId="urn:microsoft.com/office/officeart/2005/8/layout/hList7"/>
    <dgm:cxn modelId="{A1F1F36A-9D80-419A-BD13-E3027F50A928}" srcId="{42930716-C110-4F6E-AD0D-1F8C38994BB8}" destId="{B24871DA-C4B6-42FB-9983-FA417FF9F77E}" srcOrd="0" destOrd="0" parTransId="{A8DB20E5-8B58-4A8F-9C48-998ABE203507}" sibTransId="{82F0E8C9-4CDB-4641-AD7B-34D327A5DC8A}"/>
    <dgm:cxn modelId="{6A906F54-886B-4579-AAA9-488F00C0CDD2}" srcId="{42930716-C110-4F6E-AD0D-1F8C38994BB8}" destId="{6A8A4617-2CC7-4A27-AFA8-365105F39BB3}" srcOrd="2" destOrd="0" parTransId="{68A7E362-0D76-4A54-A729-800D0C9CE36D}" sibTransId="{DDF62AD1-E285-4E89-A3B1-796DD2BF7446}"/>
    <dgm:cxn modelId="{6E5EFD7D-96B5-4FC2-9A78-080645E88175}" type="presOf" srcId="{AD667FC1-A167-4A4A-9E43-1EA99B0E1B9B}" destId="{45AEA547-F51D-4BAC-B92C-EF4968EE82E1}" srcOrd="1" destOrd="0" presId="urn:microsoft.com/office/officeart/2005/8/layout/hList7"/>
    <dgm:cxn modelId="{33190D80-073B-4D38-AD0D-AECAF43F86F7}" type="presOf" srcId="{B24871DA-C4B6-42FB-9983-FA417FF9F77E}" destId="{6592862F-6193-4F89-8013-47362411DC0C}" srcOrd="1" destOrd="0" presId="urn:microsoft.com/office/officeart/2005/8/layout/hList7"/>
    <dgm:cxn modelId="{BA51F783-A84C-4A0F-8D6E-FA756A6EBF4A}" type="presOf" srcId="{AD667FC1-A167-4A4A-9E43-1EA99B0E1B9B}" destId="{08C09116-F454-4E60-A718-9C0FDCADDC10}" srcOrd="0" destOrd="0" presId="urn:microsoft.com/office/officeart/2005/8/layout/hList7"/>
    <dgm:cxn modelId="{0FBDFB8F-A526-498F-B1DD-FBAD873C049F}" srcId="{42930716-C110-4F6E-AD0D-1F8C38994BB8}" destId="{AD667FC1-A167-4A4A-9E43-1EA99B0E1B9B}" srcOrd="3" destOrd="0" parTransId="{AD531457-4CC1-4B01-8ED2-65D6B52ADFB4}" sibTransId="{2C47F8FC-ED27-4144-A8A0-56F3A826554E}"/>
    <dgm:cxn modelId="{94A4B390-5270-418D-9E5D-303093C43866}" type="presOf" srcId="{6A8A4617-2CC7-4A27-AFA8-365105F39BB3}" destId="{3D11D043-E76B-4556-AF6E-0F1E2003EEB3}" srcOrd="1" destOrd="0" presId="urn:microsoft.com/office/officeart/2005/8/layout/hList7"/>
    <dgm:cxn modelId="{862354A0-BDCF-4E92-9A8C-CFC4080A706C}" type="presOf" srcId="{7E437ADB-1911-40F5-966A-65E44819EF7B}" destId="{7F1E5446-DB46-4C38-A59E-2429A4187F1E}" srcOrd="1" destOrd="0" presId="urn:microsoft.com/office/officeart/2005/8/layout/hList7"/>
    <dgm:cxn modelId="{BF6DCDC7-2458-4A6F-9FE9-FACDEB654D12}" type="presOf" srcId="{6A8A4617-2CC7-4A27-AFA8-365105F39BB3}" destId="{0E91A446-DBC7-4795-8B14-77688DD6BD81}" srcOrd="0" destOrd="0" presId="urn:microsoft.com/office/officeart/2005/8/layout/hList7"/>
    <dgm:cxn modelId="{01AD81D4-123F-4B75-80A7-B9CE126F72C9}" type="presOf" srcId="{7E437ADB-1911-40F5-966A-65E44819EF7B}" destId="{80BCE111-0595-45A7-809E-84FBF3347380}" srcOrd="0" destOrd="0" presId="urn:microsoft.com/office/officeart/2005/8/layout/hList7"/>
    <dgm:cxn modelId="{F2F904D6-C0EF-4671-9579-DA4D36A484B0}" type="presOf" srcId="{42930716-C110-4F6E-AD0D-1F8C38994BB8}" destId="{B9E9295B-F23B-4A9E-88F3-8AFF38916417}" srcOrd="0" destOrd="0" presId="urn:microsoft.com/office/officeart/2005/8/layout/hList7"/>
    <dgm:cxn modelId="{84CD33D6-A4FC-40E3-8E31-9959C2A832B4}" srcId="{42930716-C110-4F6E-AD0D-1F8C38994BB8}" destId="{7E437ADB-1911-40F5-966A-65E44819EF7B}" srcOrd="1" destOrd="0" parTransId="{E2B21F6B-5060-41B1-BB64-0A5C77C6D44F}" sibTransId="{6E31E4CA-5410-4760-B231-53BAE2D0CCC1}"/>
    <dgm:cxn modelId="{B47FFA54-7C8E-443B-9561-37053362883E}" type="presParOf" srcId="{B9E9295B-F23B-4A9E-88F3-8AFF38916417}" destId="{CC09F37C-FD28-49A9-B18D-F05E15D13A8C}" srcOrd="0" destOrd="0" presId="urn:microsoft.com/office/officeart/2005/8/layout/hList7"/>
    <dgm:cxn modelId="{A66374E6-ED06-40B4-BE36-31E57AD1F0B8}" type="presParOf" srcId="{B9E9295B-F23B-4A9E-88F3-8AFF38916417}" destId="{DC4CB4A0-8F40-4EC2-A77E-806D49F0A6C5}" srcOrd="1" destOrd="0" presId="urn:microsoft.com/office/officeart/2005/8/layout/hList7"/>
    <dgm:cxn modelId="{BC9DB96E-D615-4098-9913-F9A55430E45E}" type="presParOf" srcId="{DC4CB4A0-8F40-4EC2-A77E-806D49F0A6C5}" destId="{CCFD9B27-CA21-42B3-ADC4-28356F767E27}" srcOrd="0" destOrd="0" presId="urn:microsoft.com/office/officeart/2005/8/layout/hList7"/>
    <dgm:cxn modelId="{99BE30E5-4149-4035-87C4-DDDEAF3FF971}" type="presParOf" srcId="{CCFD9B27-CA21-42B3-ADC4-28356F767E27}" destId="{EC36370D-40EB-4FAC-9B60-125614227426}" srcOrd="0" destOrd="0" presId="urn:microsoft.com/office/officeart/2005/8/layout/hList7"/>
    <dgm:cxn modelId="{438E5923-79DF-427D-904D-560F0F1AFB78}" type="presParOf" srcId="{CCFD9B27-CA21-42B3-ADC4-28356F767E27}" destId="{6592862F-6193-4F89-8013-47362411DC0C}" srcOrd="1" destOrd="0" presId="urn:microsoft.com/office/officeart/2005/8/layout/hList7"/>
    <dgm:cxn modelId="{94D43E31-28B3-47F2-A7C0-D45CAE4D4AC0}" type="presParOf" srcId="{CCFD9B27-CA21-42B3-ADC4-28356F767E27}" destId="{EC3C01CD-E308-488B-AC5E-88D2F7F8F619}" srcOrd="2" destOrd="0" presId="urn:microsoft.com/office/officeart/2005/8/layout/hList7"/>
    <dgm:cxn modelId="{97918E1D-9BCC-4BD5-A2F1-E3842F6A2BDC}" type="presParOf" srcId="{CCFD9B27-CA21-42B3-ADC4-28356F767E27}" destId="{DDBCF77E-376C-47A6-9B41-89E5912B34D1}" srcOrd="3" destOrd="0" presId="urn:microsoft.com/office/officeart/2005/8/layout/hList7"/>
    <dgm:cxn modelId="{DAE16EF8-F6B5-46BD-8A15-B6C69DDA39F4}" type="presParOf" srcId="{DC4CB4A0-8F40-4EC2-A77E-806D49F0A6C5}" destId="{948108FD-8A0F-47D8-8023-F60BB81F0ADE}" srcOrd="1" destOrd="0" presId="urn:microsoft.com/office/officeart/2005/8/layout/hList7"/>
    <dgm:cxn modelId="{39922D28-BD68-4592-8AAE-2D5A8835883C}" type="presParOf" srcId="{DC4CB4A0-8F40-4EC2-A77E-806D49F0A6C5}" destId="{F17059C6-29A3-4F01-86EB-D6DAC7AE654A}" srcOrd="2" destOrd="0" presId="urn:microsoft.com/office/officeart/2005/8/layout/hList7"/>
    <dgm:cxn modelId="{DFE14728-9D3A-4C38-BED7-2DD7F800C922}" type="presParOf" srcId="{F17059C6-29A3-4F01-86EB-D6DAC7AE654A}" destId="{80BCE111-0595-45A7-809E-84FBF3347380}" srcOrd="0" destOrd="0" presId="urn:microsoft.com/office/officeart/2005/8/layout/hList7"/>
    <dgm:cxn modelId="{3A8ACCEA-AB87-4F1E-9CEB-56DBAAB256E6}" type="presParOf" srcId="{F17059C6-29A3-4F01-86EB-D6DAC7AE654A}" destId="{7F1E5446-DB46-4C38-A59E-2429A4187F1E}" srcOrd="1" destOrd="0" presId="urn:microsoft.com/office/officeart/2005/8/layout/hList7"/>
    <dgm:cxn modelId="{6A48B0EA-0E09-46DB-BD47-B170BB5242AB}" type="presParOf" srcId="{F17059C6-29A3-4F01-86EB-D6DAC7AE654A}" destId="{001A036E-C84A-4FF2-AE34-DD1CBD5FF35A}" srcOrd="2" destOrd="0" presId="urn:microsoft.com/office/officeart/2005/8/layout/hList7"/>
    <dgm:cxn modelId="{A49AA2C5-9E10-44C5-8DFA-86A71171C887}" type="presParOf" srcId="{F17059C6-29A3-4F01-86EB-D6DAC7AE654A}" destId="{68166FA3-DD4A-45C3-B9D9-E1B83176EEA3}" srcOrd="3" destOrd="0" presId="urn:microsoft.com/office/officeart/2005/8/layout/hList7"/>
    <dgm:cxn modelId="{AD2B91DF-BA31-4A69-8C75-25B7B3EBAE07}" type="presParOf" srcId="{DC4CB4A0-8F40-4EC2-A77E-806D49F0A6C5}" destId="{898AE5F4-0013-48E2-B5C0-FC35A1A5D523}" srcOrd="3" destOrd="0" presId="urn:microsoft.com/office/officeart/2005/8/layout/hList7"/>
    <dgm:cxn modelId="{BA174727-D5A0-4EC4-A81B-8346CD498EA9}" type="presParOf" srcId="{DC4CB4A0-8F40-4EC2-A77E-806D49F0A6C5}" destId="{ABC4FE6B-74AF-44B6-9166-3FEFCA6AAFDD}" srcOrd="4" destOrd="0" presId="urn:microsoft.com/office/officeart/2005/8/layout/hList7"/>
    <dgm:cxn modelId="{0B35E058-300C-4F68-9FA6-9FD41E796BCA}" type="presParOf" srcId="{ABC4FE6B-74AF-44B6-9166-3FEFCA6AAFDD}" destId="{0E91A446-DBC7-4795-8B14-77688DD6BD81}" srcOrd="0" destOrd="0" presId="urn:microsoft.com/office/officeart/2005/8/layout/hList7"/>
    <dgm:cxn modelId="{DED8786D-607A-467F-A1F6-41395387E960}" type="presParOf" srcId="{ABC4FE6B-74AF-44B6-9166-3FEFCA6AAFDD}" destId="{3D11D043-E76B-4556-AF6E-0F1E2003EEB3}" srcOrd="1" destOrd="0" presId="urn:microsoft.com/office/officeart/2005/8/layout/hList7"/>
    <dgm:cxn modelId="{293B3886-0202-4A76-99A4-2D62211DFBB8}" type="presParOf" srcId="{ABC4FE6B-74AF-44B6-9166-3FEFCA6AAFDD}" destId="{BEA7CF90-6812-4D07-854E-2D2887800389}" srcOrd="2" destOrd="0" presId="urn:microsoft.com/office/officeart/2005/8/layout/hList7"/>
    <dgm:cxn modelId="{810CCEBF-B588-4BB6-AD13-0AB4602BB4C2}" type="presParOf" srcId="{ABC4FE6B-74AF-44B6-9166-3FEFCA6AAFDD}" destId="{A58C8270-B740-4A66-99B0-F1A5561D3C23}" srcOrd="3" destOrd="0" presId="urn:microsoft.com/office/officeart/2005/8/layout/hList7"/>
    <dgm:cxn modelId="{4D068B24-A8E7-4C33-9C17-3145D8EDE936}" type="presParOf" srcId="{DC4CB4A0-8F40-4EC2-A77E-806D49F0A6C5}" destId="{FCDA77E0-1950-4E45-A003-7627A6124C33}" srcOrd="5" destOrd="0" presId="urn:microsoft.com/office/officeart/2005/8/layout/hList7"/>
    <dgm:cxn modelId="{AF9B66BF-7331-46DB-8536-01FD509BE60A}" type="presParOf" srcId="{DC4CB4A0-8F40-4EC2-A77E-806D49F0A6C5}" destId="{AB832762-097D-439F-A818-9C8353B4F93D}" srcOrd="6" destOrd="0" presId="urn:microsoft.com/office/officeart/2005/8/layout/hList7"/>
    <dgm:cxn modelId="{5F29348E-7FA6-4A10-913E-E76DFC9900A2}" type="presParOf" srcId="{AB832762-097D-439F-A818-9C8353B4F93D}" destId="{08C09116-F454-4E60-A718-9C0FDCADDC10}" srcOrd="0" destOrd="0" presId="urn:microsoft.com/office/officeart/2005/8/layout/hList7"/>
    <dgm:cxn modelId="{E6DD2247-A80A-40F4-9957-5A915DEE165B}" type="presParOf" srcId="{AB832762-097D-439F-A818-9C8353B4F93D}" destId="{45AEA547-F51D-4BAC-B92C-EF4968EE82E1}" srcOrd="1" destOrd="0" presId="urn:microsoft.com/office/officeart/2005/8/layout/hList7"/>
    <dgm:cxn modelId="{6FCB0A4D-E728-414C-A4FA-7A20EB34BC56}" type="presParOf" srcId="{AB832762-097D-439F-A818-9C8353B4F93D}" destId="{CC17197D-B2FB-4A7A-B5A0-5305563CBD57}" srcOrd="2" destOrd="0" presId="urn:microsoft.com/office/officeart/2005/8/layout/hList7"/>
    <dgm:cxn modelId="{FD63E289-E230-49B2-8C8E-C7FE37CB37CC}" type="presParOf" srcId="{AB832762-097D-439F-A818-9C8353B4F93D}" destId="{97E3FC94-3063-40D9-A4CE-A80B5132B4BA}"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7963410-C83D-4067-8437-02136C1F7830}"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n-US"/>
        </a:p>
      </dgm:t>
    </dgm:pt>
    <dgm:pt modelId="{DB98B895-288B-406A-90B9-277675BA2502}">
      <dgm:prSet/>
      <dgm:spPr>
        <a:solidFill>
          <a:srgbClr val="00205B"/>
        </a:solidFill>
      </dgm:spPr>
      <dgm:t>
        <a:bodyPr/>
        <a:lstStyle/>
        <a:p>
          <a:r>
            <a:rPr lang="en-US" dirty="0">
              <a:latin typeface="Obvia" panose="02000503040000020004" pitchFamily="50" charset="0"/>
            </a:rPr>
            <a:t>No running restarts from out of bounds</a:t>
          </a:r>
        </a:p>
      </dgm:t>
    </dgm:pt>
    <dgm:pt modelId="{1707B628-4AE9-4DE0-BB07-274D42D3B264}" type="parTrans" cxnId="{8D5F8ADC-5014-435E-9898-3B6A44E65B13}">
      <dgm:prSet/>
      <dgm:spPr/>
      <dgm:t>
        <a:bodyPr/>
        <a:lstStyle/>
        <a:p>
          <a:endParaRPr lang="en-US"/>
        </a:p>
      </dgm:t>
    </dgm:pt>
    <dgm:pt modelId="{225BA542-B740-4C9B-BABE-6DA3AAAC3990}" type="sibTrans" cxnId="{8D5F8ADC-5014-435E-9898-3B6A44E65B13}">
      <dgm:prSet/>
      <dgm:spPr/>
      <dgm:t>
        <a:bodyPr/>
        <a:lstStyle/>
        <a:p>
          <a:endParaRPr lang="en-US"/>
        </a:p>
      </dgm:t>
    </dgm:pt>
    <dgm:pt modelId="{39C4CCDB-661B-4406-983C-770D789B399B}">
      <dgm:prSet/>
      <dgm:spPr>
        <a:solidFill>
          <a:srgbClr val="00205B"/>
        </a:solidFill>
      </dgm:spPr>
      <dgm:t>
        <a:bodyPr/>
        <a:lstStyle/>
        <a:p>
          <a:r>
            <a:rPr lang="en-US" dirty="0">
              <a:latin typeface="Obvia" panose="02000503040000020004" pitchFamily="50" charset="0"/>
            </a:rPr>
            <a:t>Start 5 yards on the field when in front of the table area</a:t>
          </a:r>
        </a:p>
      </dgm:t>
    </dgm:pt>
    <dgm:pt modelId="{21EC6105-8C00-4FE6-BB17-659B326F203E}" type="parTrans" cxnId="{BF8822C4-608D-415A-81AE-C69B5A62D188}">
      <dgm:prSet/>
      <dgm:spPr/>
      <dgm:t>
        <a:bodyPr/>
        <a:lstStyle/>
        <a:p>
          <a:endParaRPr lang="en-US"/>
        </a:p>
      </dgm:t>
    </dgm:pt>
    <dgm:pt modelId="{4BFE41EE-9CE4-45D1-BA92-CEAB5E4E6F21}" type="sibTrans" cxnId="{BF8822C4-608D-415A-81AE-C69B5A62D188}">
      <dgm:prSet/>
      <dgm:spPr/>
      <dgm:t>
        <a:bodyPr/>
        <a:lstStyle/>
        <a:p>
          <a:endParaRPr lang="en-US"/>
        </a:p>
      </dgm:t>
    </dgm:pt>
    <dgm:pt modelId="{5185406A-046D-4E28-8324-6BC68DEFE809}">
      <dgm:prSet/>
      <dgm:spPr>
        <a:solidFill>
          <a:srgbClr val="00205B"/>
        </a:solidFill>
      </dgm:spPr>
      <dgm:t>
        <a:bodyPr/>
        <a:lstStyle/>
        <a:p>
          <a:r>
            <a:rPr lang="en-US" dirty="0">
              <a:latin typeface="Obvia" panose="02000503040000020004" pitchFamily="50" charset="0"/>
            </a:rPr>
            <a:t>Must give the goalie 5 seconds to return to their crease</a:t>
          </a:r>
        </a:p>
      </dgm:t>
    </dgm:pt>
    <dgm:pt modelId="{215550F7-4202-44BB-B960-27882C77E7D1}" type="parTrans" cxnId="{4E31DAAC-75BE-4800-9C8A-2826AD9CAE22}">
      <dgm:prSet/>
      <dgm:spPr/>
      <dgm:t>
        <a:bodyPr/>
        <a:lstStyle/>
        <a:p>
          <a:endParaRPr lang="en-US"/>
        </a:p>
      </dgm:t>
    </dgm:pt>
    <dgm:pt modelId="{0ACE714D-37D6-4F2E-B923-6D2774CDF0F8}" type="sibTrans" cxnId="{4E31DAAC-75BE-4800-9C8A-2826AD9CAE22}">
      <dgm:prSet/>
      <dgm:spPr/>
      <dgm:t>
        <a:bodyPr/>
        <a:lstStyle/>
        <a:p>
          <a:endParaRPr lang="en-US"/>
        </a:p>
      </dgm:t>
    </dgm:pt>
    <dgm:pt modelId="{9D4E995A-F660-4153-95ED-C9CC4FBF9084}">
      <dgm:prSet/>
      <dgm:spPr>
        <a:solidFill>
          <a:srgbClr val="00205B"/>
        </a:solidFill>
      </dgm:spPr>
      <dgm:t>
        <a:bodyPr/>
        <a:lstStyle/>
        <a:p>
          <a:r>
            <a:rPr lang="en-US" dirty="0">
              <a:latin typeface="Obvia" panose="02000503040000020004" pitchFamily="50" charset="0"/>
            </a:rPr>
            <a:t>Offensive players must be more than 5 yards from the ball carrier</a:t>
          </a:r>
        </a:p>
      </dgm:t>
    </dgm:pt>
    <dgm:pt modelId="{C57D87BB-5619-42D7-857C-B3FC7476458F}" type="parTrans" cxnId="{D8EC2EBC-14CC-45F7-86C9-C1DACB3E1B60}">
      <dgm:prSet/>
      <dgm:spPr/>
      <dgm:t>
        <a:bodyPr/>
        <a:lstStyle/>
        <a:p>
          <a:endParaRPr lang="en-US"/>
        </a:p>
      </dgm:t>
    </dgm:pt>
    <dgm:pt modelId="{C00C5A2E-D794-49D2-9BFA-9CB27D2954B0}" type="sibTrans" cxnId="{D8EC2EBC-14CC-45F7-86C9-C1DACB3E1B60}">
      <dgm:prSet/>
      <dgm:spPr/>
      <dgm:t>
        <a:bodyPr/>
        <a:lstStyle/>
        <a:p>
          <a:endParaRPr lang="en-US"/>
        </a:p>
      </dgm:t>
    </dgm:pt>
    <dgm:pt modelId="{4524DF55-8701-4CA2-868F-F2DD088B98AA}">
      <dgm:prSet/>
      <dgm:spPr>
        <a:solidFill>
          <a:srgbClr val="00205B"/>
        </a:solidFill>
      </dgm:spPr>
      <dgm:t>
        <a:bodyPr/>
        <a:lstStyle/>
        <a:p>
          <a:r>
            <a:rPr lang="en-US" dirty="0">
              <a:latin typeface="Obvia" panose="02000503040000020004" pitchFamily="50" charset="0"/>
            </a:rPr>
            <a:t>Defensive players do not need to be more than 5 yards away, but..</a:t>
          </a:r>
        </a:p>
      </dgm:t>
    </dgm:pt>
    <dgm:pt modelId="{61B53EFD-E8A3-4A55-9445-945FAB9B3E51}" type="parTrans" cxnId="{52839502-11C9-4F2B-AABE-B2273555ADDA}">
      <dgm:prSet/>
      <dgm:spPr/>
      <dgm:t>
        <a:bodyPr/>
        <a:lstStyle/>
        <a:p>
          <a:endParaRPr lang="en-US"/>
        </a:p>
      </dgm:t>
    </dgm:pt>
    <dgm:pt modelId="{375D0756-DA97-4482-A4F3-FCF6A51E7A32}" type="sibTrans" cxnId="{52839502-11C9-4F2B-AABE-B2273555ADDA}">
      <dgm:prSet/>
      <dgm:spPr/>
      <dgm:t>
        <a:bodyPr/>
        <a:lstStyle/>
        <a:p>
          <a:endParaRPr lang="en-US"/>
        </a:p>
      </dgm:t>
    </dgm:pt>
    <dgm:pt modelId="{F0109D45-C853-4EEF-A480-8BC1BE511F91}">
      <dgm:prSet/>
      <dgm:spPr>
        <a:solidFill>
          <a:srgbClr val="00205B"/>
        </a:solidFill>
      </dgm:spPr>
      <dgm:t>
        <a:bodyPr/>
        <a:lstStyle/>
        <a:p>
          <a:r>
            <a:rPr lang="en-US" dirty="0">
              <a:latin typeface="Obvia" panose="02000503040000020004" pitchFamily="50" charset="0"/>
            </a:rPr>
            <a:t>Can be penalized if they do not create a 5-yard separation</a:t>
          </a:r>
        </a:p>
      </dgm:t>
    </dgm:pt>
    <dgm:pt modelId="{FD5105CB-D2BE-4CD1-A480-5923C9A8E445}" type="parTrans" cxnId="{F838F9CC-228B-4174-B729-4F77BC39C6C1}">
      <dgm:prSet/>
      <dgm:spPr/>
      <dgm:t>
        <a:bodyPr/>
        <a:lstStyle/>
        <a:p>
          <a:endParaRPr lang="en-US"/>
        </a:p>
      </dgm:t>
    </dgm:pt>
    <dgm:pt modelId="{B3BF7531-FA4A-40DE-A19B-861FDAD0EA00}" type="sibTrans" cxnId="{F838F9CC-228B-4174-B729-4F77BC39C6C1}">
      <dgm:prSet/>
      <dgm:spPr/>
      <dgm:t>
        <a:bodyPr/>
        <a:lstStyle/>
        <a:p>
          <a:endParaRPr lang="en-US"/>
        </a:p>
      </dgm:t>
    </dgm:pt>
    <dgm:pt modelId="{27BAB88A-1B74-40C6-B104-5285F9B06674}">
      <dgm:prSet/>
      <dgm:spPr>
        <a:solidFill>
          <a:srgbClr val="00205B"/>
        </a:solidFill>
      </dgm:spPr>
      <dgm:t>
        <a:bodyPr/>
        <a:lstStyle/>
        <a:p>
          <a:r>
            <a:rPr lang="en-US" dirty="0">
              <a:latin typeface="Obvia" panose="02000503040000020004" pitchFamily="50" charset="0"/>
            </a:rPr>
            <a:t>Timeouts along endline start inside box</a:t>
          </a:r>
        </a:p>
      </dgm:t>
    </dgm:pt>
    <dgm:pt modelId="{0B7E2338-DCEE-4DF9-AD00-716DCDFC561C}" type="parTrans" cxnId="{79250AFA-B03F-41FC-9F7D-1F821CB63A5B}">
      <dgm:prSet/>
      <dgm:spPr/>
      <dgm:t>
        <a:bodyPr/>
        <a:lstStyle/>
        <a:p>
          <a:endParaRPr lang="en-US"/>
        </a:p>
      </dgm:t>
    </dgm:pt>
    <dgm:pt modelId="{0D2C9D8E-FDC9-41CE-937E-A08B928B4CC1}" type="sibTrans" cxnId="{79250AFA-B03F-41FC-9F7D-1F821CB63A5B}">
      <dgm:prSet/>
      <dgm:spPr/>
      <dgm:t>
        <a:bodyPr/>
        <a:lstStyle/>
        <a:p>
          <a:endParaRPr lang="en-US"/>
        </a:p>
      </dgm:t>
    </dgm:pt>
    <dgm:pt modelId="{D0E5C7BF-41CE-4B4E-AE7E-DF75F042C7B6}" type="pres">
      <dgm:prSet presAssocID="{67963410-C83D-4067-8437-02136C1F7830}" presName="Name0" presStyleCnt="0">
        <dgm:presLayoutVars>
          <dgm:chMax val="7"/>
          <dgm:chPref val="7"/>
          <dgm:dir/>
        </dgm:presLayoutVars>
      </dgm:prSet>
      <dgm:spPr/>
    </dgm:pt>
    <dgm:pt modelId="{9CF7BAD5-ADA5-4C62-BA37-72C9FECC33FF}" type="pres">
      <dgm:prSet presAssocID="{67963410-C83D-4067-8437-02136C1F7830}" presName="Name1" presStyleCnt="0"/>
      <dgm:spPr/>
    </dgm:pt>
    <dgm:pt modelId="{2CA26AF0-1E0A-484F-8622-AEB4D5772D55}" type="pres">
      <dgm:prSet presAssocID="{67963410-C83D-4067-8437-02136C1F7830}" presName="cycle" presStyleCnt="0"/>
      <dgm:spPr/>
    </dgm:pt>
    <dgm:pt modelId="{523AB2C1-AA62-466E-82E2-F9D334BDE67C}" type="pres">
      <dgm:prSet presAssocID="{67963410-C83D-4067-8437-02136C1F7830}" presName="srcNode" presStyleLbl="node1" presStyleIdx="0" presStyleCnt="7"/>
      <dgm:spPr/>
    </dgm:pt>
    <dgm:pt modelId="{F3C732ED-CECF-41B3-B9A1-C629C5618D9F}" type="pres">
      <dgm:prSet presAssocID="{67963410-C83D-4067-8437-02136C1F7830}" presName="conn" presStyleLbl="parChTrans1D2" presStyleIdx="0" presStyleCnt="1"/>
      <dgm:spPr/>
    </dgm:pt>
    <dgm:pt modelId="{AF246115-E9B7-4D4A-B9A4-B63860D8D40F}" type="pres">
      <dgm:prSet presAssocID="{67963410-C83D-4067-8437-02136C1F7830}" presName="extraNode" presStyleLbl="node1" presStyleIdx="0" presStyleCnt="7"/>
      <dgm:spPr/>
    </dgm:pt>
    <dgm:pt modelId="{6ADA8EF9-2C8F-4FDE-B1B3-93A7949F2BAB}" type="pres">
      <dgm:prSet presAssocID="{67963410-C83D-4067-8437-02136C1F7830}" presName="dstNode" presStyleLbl="node1" presStyleIdx="0" presStyleCnt="7"/>
      <dgm:spPr/>
    </dgm:pt>
    <dgm:pt modelId="{C55437C8-A170-451E-A4BD-8E7FD023D856}" type="pres">
      <dgm:prSet presAssocID="{DB98B895-288B-406A-90B9-277675BA2502}" presName="text_1" presStyleLbl="node1" presStyleIdx="0" presStyleCnt="7">
        <dgm:presLayoutVars>
          <dgm:bulletEnabled val="1"/>
        </dgm:presLayoutVars>
      </dgm:prSet>
      <dgm:spPr/>
    </dgm:pt>
    <dgm:pt modelId="{AE68E2E7-251C-49B9-A90C-24BE7FC5E7BF}" type="pres">
      <dgm:prSet presAssocID="{DB98B895-288B-406A-90B9-277675BA2502}" presName="accent_1" presStyleCnt="0"/>
      <dgm:spPr/>
    </dgm:pt>
    <dgm:pt modelId="{ED228AB9-5C59-4474-A702-5E7992EC3F9B}" type="pres">
      <dgm:prSet presAssocID="{DB98B895-288B-406A-90B9-277675BA2502}" presName="accentRepeatNode" presStyleLbl="solidFgAcc1" presStyleIdx="0" presStyleCnt="7"/>
      <dgm:spPr/>
    </dgm:pt>
    <dgm:pt modelId="{FACEA46B-2CE3-41B4-A7A1-D0EFD17D8A1D}" type="pres">
      <dgm:prSet presAssocID="{39C4CCDB-661B-4406-983C-770D789B399B}" presName="text_2" presStyleLbl="node1" presStyleIdx="1" presStyleCnt="7">
        <dgm:presLayoutVars>
          <dgm:bulletEnabled val="1"/>
        </dgm:presLayoutVars>
      </dgm:prSet>
      <dgm:spPr/>
    </dgm:pt>
    <dgm:pt modelId="{81660B66-3BBC-4FAA-B898-87E8F94BBEDE}" type="pres">
      <dgm:prSet presAssocID="{39C4CCDB-661B-4406-983C-770D789B399B}" presName="accent_2" presStyleCnt="0"/>
      <dgm:spPr/>
    </dgm:pt>
    <dgm:pt modelId="{3732BF76-80E8-4ABC-9D60-0E37428A65EB}" type="pres">
      <dgm:prSet presAssocID="{39C4CCDB-661B-4406-983C-770D789B399B}" presName="accentRepeatNode" presStyleLbl="solidFgAcc1" presStyleIdx="1" presStyleCnt="7"/>
      <dgm:spPr/>
    </dgm:pt>
    <dgm:pt modelId="{49EDD3A2-2E88-4DC5-B708-9AABD40A84A7}" type="pres">
      <dgm:prSet presAssocID="{5185406A-046D-4E28-8324-6BC68DEFE809}" presName="text_3" presStyleLbl="node1" presStyleIdx="2" presStyleCnt="7">
        <dgm:presLayoutVars>
          <dgm:bulletEnabled val="1"/>
        </dgm:presLayoutVars>
      </dgm:prSet>
      <dgm:spPr/>
    </dgm:pt>
    <dgm:pt modelId="{9B5D4D64-FA16-4CE8-A85C-ACC80C17EE63}" type="pres">
      <dgm:prSet presAssocID="{5185406A-046D-4E28-8324-6BC68DEFE809}" presName="accent_3" presStyleCnt="0"/>
      <dgm:spPr/>
    </dgm:pt>
    <dgm:pt modelId="{EA9E68C6-DD00-4009-8EB3-0D531D2028EF}" type="pres">
      <dgm:prSet presAssocID="{5185406A-046D-4E28-8324-6BC68DEFE809}" presName="accentRepeatNode" presStyleLbl="solidFgAcc1" presStyleIdx="2" presStyleCnt="7"/>
      <dgm:spPr/>
    </dgm:pt>
    <dgm:pt modelId="{D4D857C8-D080-4F83-A77F-E220B2D06020}" type="pres">
      <dgm:prSet presAssocID="{9D4E995A-F660-4153-95ED-C9CC4FBF9084}" presName="text_4" presStyleLbl="node1" presStyleIdx="3" presStyleCnt="7">
        <dgm:presLayoutVars>
          <dgm:bulletEnabled val="1"/>
        </dgm:presLayoutVars>
      </dgm:prSet>
      <dgm:spPr/>
    </dgm:pt>
    <dgm:pt modelId="{8FC81F37-D137-482C-9337-801C60921E56}" type="pres">
      <dgm:prSet presAssocID="{9D4E995A-F660-4153-95ED-C9CC4FBF9084}" presName="accent_4" presStyleCnt="0"/>
      <dgm:spPr/>
    </dgm:pt>
    <dgm:pt modelId="{94CD162D-E417-4CB8-9E88-18E91068C270}" type="pres">
      <dgm:prSet presAssocID="{9D4E995A-F660-4153-95ED-C9CC4FBF9084}" presName="accentRepeatNode" presStyleLbl="solidFgAcc1" presStyleIdx="3" presStyleCnt="7"/>
      <dgm:spPr/>
    </dgm:pt>
    <dgm:pt modelId="{52766E42-0BA6-46C6-BD6C-6843BBD2EFB4}" type="pres">
      <dgm:prSet presAssocID="{4524DF55-8701-4CA2-868F-F2DD088B98AA}" presName="text_5" presStyleLbl="node1" presStyleIdx="4" presStyleCnt="7">
        <dgm:presLayoutVars>
          <dgm:bulletEnabled val="1"/>
        </dgm:presLayoutVars>
      </dgm:prSet>
      <dgm:spPr/>
    </dgm:pt>
    <dgm:pt modelId="{ED6181DD-FAE6-4FAC-B80A-342764C5E4EE}" type="pres">
      <dgm:prSet presAssocID="{4524DF55-8701-4CA2-868F-F2DD088B98AA}" presName="accent_5" presStyleCnt="0"/>
      <dgm:spPr/>
    </dgm:pt>
    <dgm:pt modelId="{3854BA9D-4D66-4E91-8DD4-E628F95DC0E7}" type="pres">
      <dgm:prSet presAssocID="{4524DF55-8701-4CA2-868F-F2DD088B98AA}" presName="accentRepeatNode" presStyleLbl="solidFgAcc1" presStyleIdx="4" presStyleCnt="7"/>
      <dgm:spPr/>
    </dgm:pt>
    <dgm:pt modelId="{8BF1EC8D-3A8B-4D1C-8A1F-4E7E87C3494C}" type="pres">
      <dgm:prSet presAssocID="{F0109D45-C853-4EEF-A480-8BC1BE511F91}" presName="text_6" presStyleLbl="node1" presStyleIdx="5" presStyleCnt="7">
        <dgm:presLayoutVars>
          <dgm:bulletEnabled val="1"/>
        </dgm:presLayoutVars>
      </dgm:prSet>
      <dgm:spPr/>
    </dgm:pt>
    <dgm:pt modelId="{E9ED7019-B817-490B-9D12-47463EEA8960}" type="pres">
      <dgm:prSet presAssocID="{F0109D45-C853-4EEF-A480-8BC1BE511F91}" presName="accent_6" presStyleCnt="0"/>
      <dgm:spPr/>
    </dgm:pt>
    <dgm:pt modelId="{371D0089-6CE1-460D-AD36-097EB036A8CB}" type="pres">
      <dgm:prSet presAssocID="{F0109D45-C853-4EEF-A480-8BC1BE511F91}" presName="accentRepeatNode" presStyleLbl="solidFgAcc1" presStyleIdx="5" presStyleCnt="7"/>
      <dgm:spPr/>
    </dgm:pt>
    <dgm:pt modelId="{C60A9082-8358-42B4-BA9B-C85993B8622F}" type="pres">
      <dgm:prSet presAssocID="{27BAB88A-1B74-40C6-B104-5285F9B06674}" presName="text_7" presStyleLbl="node1" presStyleIdx="6" presStyleCnt="7">
        <dgm:presLayoutVars>
          <dgm:bulletEnabled val="1"/>
        </dgm:presLayoutVars>
      </dgm:prSet>
      <dgm:spPr/>
    </dgm:pt>
    <dgm:pt modelId="{EC8D5FAC-2BE3-4689-BC59-D9B3CCF945C2}" type="pres">
      <dgm:prSet presAssocID="{27BAB88A-1B74-40C6-B104-5285F9B06674}" presName="accent_7" presStyleCnt="0"/>
      <dgm:spPr/>
    </dgm:pt>
    <dgm:pt modelId="{3EF0AD7C-7467-4A70-B813-8EA438DC292E}" type="pres">
      <dgm:prSet presAssocID="{27BAB88A-1B74-40C6-B104-5285F9B06674}" presName="accentRepeatNode" presStyleLbl="solidFgAcc1" presStyleIdx="6" presStyleCnt="7"/>
      <dgm:spPr/>
    </dgm:pt>
  </dgm:ptLst>
  <dgm:cxnLst>
    <dgm:cxn modelId="{52839502-11C9-4F2B-AABE-B2273555ADDA}" srcId="{67963410-C83D-4067-8437-02136C1F7830}" destId="{4524DF55-8701-4CA2-868F-F2DD088B98AA}" srcOrd="4" destOrd="0" parTransId="{61B53EFD-E8A3-4A55-9445-945FAB9B3E51}" sibTransId="{375D0756-DA97-4482-A4F3-FCF6A51E7A32}"/>
    <dgm:cxn modelId="{3C283A07-4E51-4B5F-86F4-75B1242C9526}" type="presOf" srcId="{4524DF55-8701-4CA2-868F-F2DD088B98AA}" destId="{52766E42-0BA6-46C6-BD6C-6843BBD2EFB4}" srcOrd="0" destOrd="0" presId="urn:microsoft.com/office/officeart/2008/layout/VerticalCurvedList"/>
    <dgm:cxn modelId="{B1105F1E-CAB3-434A-B488-85993A15BD94}" type="presOf" srcId="{5185406A-046D-4E28-8324-6BC68DEFE809}" destId="{49EDD3A2-2E88-4DC5-B708-9AABD40A84A7}" srcOrd="0" destOrd="0" presId="urn:microsoft.com/office/officeart/2008/layout/VerticalCurvedList"/>
    <dgm:cxn modelId="{014D4D2D-E5BC-4DA0-90E2-481E4D75B393}" type="presOf" srcId="{39C4CCDB-661B-4406-983C-770D789B399B}" destId="{FACEA46B-2CE3-41B4-A7A1-D0EFD17D8A1D}" srcOrd="0" destOrd="0" presId="urn:microsoft.com/office/officeart/2008/layout/VerticalCurvedList"/>
    <dgm:cxn modelId="{7A3F37A7-15EB-46C9-ACE8-82EEEDFC7051}" type="presOf" srcId="{225BA542-B740-4C9B-BABE-6DA3AAAC3990}" destId="{F3C732ED-CECF-41B3-B9A1-C629C5618D9F}" srcOrd="0" destOrd="0" presId="urn:microsoft.com/office/officeart/2008/layout/VerticalCurvedList"/>
    <dgm:cxn modelId="{4E31DAAC-75BE-4800-9C8A-2826AD9CAE22}" srcId="{67963410-C83D-4067-8437-02136C1F7830}" destId="{5185406A-046D-4E28-8324-6BC68DEFE809}" srcOrd="2" destOrd="0" parTransId="{215550F7-4202-44BB-B960-27882C77E7D1}" sibTransId="{0ACE714D-37D6-4F2E-B923-6D2774CDF0F8}"/>
    <dgm:cxn modelId="{6E391BB0-F757-461A-818F-59E6AE4C8F4E}" type="presOf" srcId="{67963410-C83D-4067-8437-02136C1F7830}" destId="{D0E5C7BF-41CE-4B4E-AE7E-DF75F042C7B6}" srcOrd="0" destOrd="0" presId="urn:microsoft.com/office/officeart/2008/layout/VerticalCurvedList"/>
    <dgm:cxn modelId="{CBD443B5-49AF-408D-8F1F-0436EAC951B3}" type="presOf" srcId="{9D4E995A-F660-4153-95ED-C9CC4FBF9084}" destId="{D4D857C8-D080-4F83-A77F-E220B2D06020}" srcOrd="0" destOrd="0" presId="urn:microsoft.com/office/officeart/2008/layout/VerticalCurvedList"/>
    <dgm:cxn modelId="{D8EC2EBC-14CC-45F7-86C9-C1DACB3E1B60}" srcId="{67963410-C83D-4067-8437-02136C1F7830}" destId="{9D4E995A-F660-4153-95ED-C9CC4FBF9084}" srcOrd="3" destOrd="0" parTransId="{C57D87BB-5619-42D7-857C-B3FC7476458F}" sibTransId="{C00C5A2E-D794-49D2-9BFA-9CB27D2954B0}"/>
    <dgm:cxn modelId="{BF8822C4-608D-415A-81AE-C69B5A62D188}" srcId="{67963410-C83D-4067-8437-02136C1F7830}" destId="{39C4CCDB-661B-4406-983C-770D789B399B}" srcOrd="1" destOrd="0" parTransId="{21EC6105-8C00-4FE6-BB17-659B326F203E}" sibTransId="{4BFE41EE-9CE4-45D1-BA92-CEAB5E4E6F21}"/>
    <dgm:cxn modelId="{F838F9CC-228B-4174-B729-4F77BC39C6C1}" srcId="{67963410-C83D-4067-8437-02136C1F7830}" destId="{F0109D45-C853-4EEF-A480-8BC1BE511F91}" srcOrd="5" destOrd="0" parTransId="{FD5105CB-D2BE-4CD1-A480-5923C9A8E445}" sibTransId="{B3BF7531-FA4A-40DE-A19B-861FDAD0EA00}"/>
    <dgm:cxn modelId="{8F54B0CD-18B5-441B-9022-6300223C5C39}" type="presOf" srcId="{27BAB88A-1B74-40C6-B104-5285F9B06674}" destId="{C60A9082-8358-42B4-BA9B-C85993B8622F}" srcOrd="0" destOrd="0" presId="urn:microsoft.com/office/officeart/2008/layout/VerticalCurvedList"/>
    <dgm:cxn modelId="{5B7A83D0-73DB-4FF1-BA18-AF6B97F3A097}" type="presOf" srcId="{F0109D45-C853-4EEF-A480-8BC1BE511F91}" destId="{8BF1EC8D-3A8B-4D1C-8A1F-4E7E87C3494C}" srcOrd="0" destOrd="0" presId="urn:microsoft.com/office/officeart/2008/layout/VerticalCurvedList"/>
    <dgm:cxn modelId="{8D5F8ADC-5014-435E-9898-3B6A44E65B13}" srcId="{67963410-C83D-4067-8437-02136C1F7830}" destId="{DB98B895-288B-406A-90B9-277675BA2502}" srcOrd="0" destOrd="0" parTransId="{1707B628-4AE9-4DE0-BB07-274D42D3B264}" sibTransId="{225BA542-B740-4C9B-BABE-6DA3AAAC3990}"/>
    <dgm:cxn modelId="{97F5A4EF-C1D9-4E7D-92A2-F5EF46EA2EFE}" type="presOf" srcId="{DB98B895-288B-406A-90B9-277675BA2502}" destId="{C55437C8-A170-451E-A4BD-8E7FD023D856}" srcOrd="0" destOrd="0" presId="urn:microsoft.com/office/officeart/2008/layout/VerticalCurvedList"/>
    <dgm:cxn modelId="{79250AFA-B03F-41FC-9F7D-1F821CB63A5B}" srcId="{67963410-C83D-4067-8437-02136C1F7830}" destId="{27BAB88A-1B74-40C6-B104-5285F9B06674}" srcOrd="6" destOrd="0" parTransId="{0B7E2338-DCEE-4DF9-AD00-716DCDFC561C}" sibTransId="{0D2C9D8E-FDC9-41CE-937E-A08B928B4CC1}"/>
    <dgm:cxn modelId="{E4BE19EE-B99B-456C-ABBD-E4C5F10DFE40}" type="presParOf" srcId="{D0E5C7BF-41CE-4B4E-AE7E-DF75F042C7B6}" destId="{9CF7BAD5-ADA5-4C62-BA37-72C9FECC33FF}" srcOrd="0" destOrd="0" presId="urn:microsoft.com/office/officeart/2008/layout/VerticalCurvedList"/>
    <dgm:cxn modelId="{C58824C6-B4B0-44A7-BBA7-294D7C3EA956}" type="presParOf" srcId="{9CF7BAD5-ADA5-4C62-BA37-72C9FECC33FF}" destId="{2CA26AF0-1E0A-484F-8622-AEB4D5772D55}" srcOrd="0" destOrd="0" presId="urn:microsoft.com/office/officeart/2008/layout/VerticalCurvedList"/>
    <dgm:cxn modelId="{393230E4-4B23-4D64-AE4B-6F184BC89399}" type="presParOf" srcId="{2CA26AF0-1E0A-484F-8622-AEB4D5772D55}" destId="{523AB2C1-AA62-466E-82E2-F9D334BDE67C}" srcOrd="0" destOrd="0" presId="urn:microsoft.com/office/officeart/2008/layout/VerticalCurvedList"/>
    <dgm:cxn modelId="{9528A3AD-E85A-4CDA-A348-09A74B7096E6}" type="presParOf" srcId="{2CA26AF0-1E0A-484F-8622-AEB4D5772D55}" destId="{F3C732ED-CECF-41B3-B9A1-C629C5618D9F}" srcOrd="1" destOrd="0" presId="urn:microsoft.com/office/officeart/2008/layout/VerticalCurvedList"/>
    <dgm:cxn modelId="{8DB89EE5-3D22-4635-8D9B-54D89CFBC772}" type="presParOf" srcId="{2CA26AF0-1E0A-484F-8622-AEB4D5772D55}" destId="{AF246115-E9B7-4D4A-B9A4-B63860D8D40F}" srcOrd="2" destOrd="0" presId="urn:microsoft.com/office/officeart/2008/layout/VerticalCurvedList"/>
    <dgm:cxn modelId="{55789FE4-62BE-403A-96F9-C0AEA8DFFACA}" type="presParOf" srcId="{2CA26AF0-1E0A-484F-8622-AEB4D5772D55}" destId="{6ADA8EF9-2C8F-4FDE-B1B3-93A7949F2BAB}" srcOrd="3" destOrd="0" presId="urn:microsoft.com/office/officeart/2008/layout/VerticalCurvedList"/>
    <dgm:cxn modelId="{18B688BB-8F9B-4B8C-B85D-9E23F89391A3}" type="presParOf" srcId="{9CF7BAD5-ADA5-4C62-BA37-72C9FECC33FF}" destId="{C55437C8-A170-451E-A4BD-8E7FD023D856}" srcOrd="1" destOrd="0" presId="urn:microsoft.com/office/officeart/2008/layout/VerticalCurvedList"/>
    <dgm:cxn modelId="{22677513-945C-44D8-9F9F-360ED5805C32}" type="presParOf" srcId="{9CF7BAD5-ADA5-4C62-BA37-72C9FECC33FF}" destId="{AE68E2E7-251C-49B9-A90C-24BE7FC5E7BF}" srcOrd="2" destOrd="0" presId="urn:microsoft.com/office/officeart/2008/layout/VerticalCurvedList"/>
    <dgm:cxn modelId="{F44CB3E5-E406-4CFB-8F3E-E4A99D150433}" type="presParOf" srcId="{AE68E2E7-251C-49B9-A90C-24BE7FC5E7BF}" destId="{ED228AB9-5C59-4474-A702-5E7992EC3F9B}" srcOrd="0" destOrd="0" presId="urn:microsoft.com/office/officeart/2008/layout/VerticalCurvedList"/>
    <dgm:cxn modelId="{602E79B9-02D7-4633-B476-11BEF5556CEA}" type="presParOf" srcId="{9CF7BAD5-ADA5-4C62-BA37-72C9FECC33FF}" destId="{FACEA46B-2CE3-41B4-A7A1-D0EFD17D8A1D}" srcOrd="3" destOrd="0" presId="urn:microsoft.com/office/officeart/2008/layout/VerticalCurvedList"/>
    <dgm:cxn modelId="{E1482A36-20B2-4E28-B92D-DBE375F744C2}" type="presParOf" srcId="{9CF7BAD5-ADA5-4C62-BA37-72C9FECC33FF}" destId="{81660B66-3BBC-4FAA-B898-87E8F94BBEDE}" srcOrd="4" destOrd="0" presId="urn:microsoft.com/office/officeart/2008/layout/VerticalCurvedList"/>
    <dgm:cxn modelId="{B6B20A2E-06F1-4A61-A91D-66DAD575276A}" type="presParOf" srcId="{81660B66-3BBC-4FAA-B898-87E8F94BBEDE}" destId="{3732BF76-80E8-4ABC-9D60-0E37428A65EB}" srcOrd="0" destOrd="0" presId="urn:microsoft.com/office/officeart/2008/layout/VerticalCurvedList"/>
    <dgm:cxn modelId="{9FAD2B11-1C05-4DA3-B641-F45623856597}" type="presParOf" srcId="{9CF7BAD5-ADA5-4C62-BA37-72C9FECC33FF}" destId="{49EDD3A2-2E88-4DC5-B708-9AABD40A84A7}" srcOrd="5" destOrd="0" presId="urn:microsoft.com/office/officeart/2008/layout/VerticalCurvedList"/>
    <dgm:cxn modelId="{F6BF35B0-2C0A-4BBF-998B-E73DE9F58B2F}" type="presParOf" srcId="{9CF7BAD5-ADA5-4C62-BA37-72C9FECC33FF}" destId="{9B5D4D64-FA16-4CE8-A85C-ACC80C17EE63}" srcOrd="6" destOrd="0" presId="urn:microsoft.com/office/officeart/2008/layout/VerticalCurvedList"/>
    <dgm:cxn modelId="{290E8197-4662-4F37-B672-4F5D690CAF48}" type="presParOf" srcId="{9B5D4D64-FA16-4CE8-A85C-ACC80C17EE63}" destId="{EA9E68C6-DD00-4009-8EB3-0D531D2028EF}" srcOrd="0" destOrd="0" presId="urn:microsoft.com/office/officeart/2008/layout/VerticalCurvedList"/>
    <dgm:cxn modelId="{0EF514AF-4A6E-438A-8740-BF257BDD6467}" type="presParOf" srcId="{9CF7BAD5-ADA5-4C62-BA37-72C9FECC33FF}" destId="{D4D857C8-D080-4F83-A77F-E220B2D06020}" srcOrd="7" destOrd="0" presId="urn:microsoft.com/office/officeart/2008/layout/VerticalCurvedList"/>
    <dgm:cxn modelId="{FCF8223B-446E-41D9-B15F-0CA22244E9FA}" type="presParOf" srcId="{9CF7BAD5-ADA5-4C62-BA37-72C9FECC33FF}" destId="{8FC81F37-D137-482C-9337-801C60921E56}" srcOrd="8" destOrd="0" presId="urn:microsoft.com/office/officeart/2008/layout/VerticalCurvedList"/>
    <dgm:cxn modelId="{EEBD6EDA-32B0-4AF7-BDE7-50E6ABBF95C8}" type="presParOf" srcId="{8FC81F37-D137-482C-9337-801C60921E56}" destId="{94CD162D-E417-4CB8-9E88-18E91068C270}" srcOrd="0" destOrd="0" presId="urn:microsoft.com/office/officeart/2008/layout/VerticalCurvedList"/>
    <dgm:cxn modelId="{A4CAB565-33CF-406D-AAB4-259D4D2032ED}" type="presParOf" srcId="{9CF7BAD5-ADA5-4C62-BA37-72C9FECC33FF}" destId="{52766E42-0BA6-46C6-BD6C-6843BBD2EFB4}" srcOrd="9" destOrd="0" presId="urn:microsoft.com/office/officeart/2008/layout/VerticalCurvedList"/>
    <dgm:cxn modelId="{E20EA2DC-3A42-4E0A-8857-D172B3E5626A}" type="presParOf" srcId="{9CF7BAD5-ADA5-4C62-BA37-72C9FECC33FF}" destId="{ED6181DD-FAE6-4FAC-B80A-342764C5E4EE}" srcOrd="10" destOrd="0" presId="urn:microsoft.com/office/officeart/2008/layout/VerticalCurvedList"/>
    <dgm:cxn modelId="{8530246E-41B2-41D7-A77A-9514DEDBD147}" type="presParOf" srcId="{ED6181DD-FAE6-4FAC-B80A-342764C5E4EE}" destId="{3854BA9D-4D66-4E91-8DD4-E628F95DC0E7}" srcOrd="0" destOrd="0" presId="urn:microsoft.com/office/officeart/2008/layout/VerticalCurvedList"/>
    <dgm:cxn modelId="{F9E8C9B4-9D9C-4FC2-B18D-8EF2CBF341E9}" type="presParOf" srcId="{9CF7BAD5-ADA5-4C62-BA37-72C9FECC33FF}" destId="{8BF1EC8D-3A8B-4D1C-8A1F-4E7E87C3494C}" srcOrd="11" destOrd="0" presId="urn:microsoft.com/office/officeart/2008/layout/VerticalCurvedList"/>
    <dgm:cxn modelId="{62FF778F-03DE-42AE-82F1-8E1E3F077365}" type="presParOf" srcId="{9CF7BAD5-ADA5-4C62-BA37-72C9FECC33FF}" destId="{E9ED7019-B817-490B-9D12-47463EEA8960}" srcOrd="12" destOrd="0" presId="urn:microsoft.com/office/officeart/2008/layout/VerticalCurvedList"/>
    <dgm:cxn modelId="{822B0EDD-5904-4442-8DDA-55B881BE14CC}" type="presParOf" srcId="{E9ED7019-B817-490B-9D12-47463EEA8960}" destId="{371D0089-6CE1-460D-AD36-097EB036A8CB}" srcOrd="0" destOrd="0" presId="urn:microsoft.com/office/officeart/2008/layout/VerticalCurvedList"/>
    <dgm:cxn modelId="{D4BE9616-EFF2-473C-8B93-F3034A927B25}" type="presParOf" srcId="{9CF7BAD5-ADA5-4C62-BA37-72C9FECC33FF}" destId="{C60A9082-8358-42B4-BA9B-C85993B8622F}" srcOrd="13" destOrd="0" presId="urn:microsoft.com/office/officeart/2008/layout/VerticalCurvedList"/>
    <dgm:cxn modelId="{0DE3B7D1-F233-4A16-AB34-1EFFDA94B63C}" type="presParOf" srcId="{9CF7BAD5-ADA5-4C62-BA37-72C9FECC33FF}" destId="{EC8D5FAC-2BE3-4689-BC59-D9B3CCF945C2}" srcOrd="14" destOrd="0" presId="urn:microsoft.com/office/officeart/2008/layout/VerticalCurvedList"/>
    <dgm:cxn modelId="{45AC079B-7CAC-4DCA-891C-34B8FE9FF234}" type="presParOf" srcId="{EC8D5FAC-2BE3-4689-BC59-D9B3CCF945C2}" destId="{3EF0AD7C-7467-4A70-B813-8EA438DC292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7963410-C83D-4067-8437-02136C1F7830}"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n-US"/>
        </a:p>
      </dgm:t>
    </dgm:pt>
    <dgm:pt modelId="{DB98B895-288B-406A-90B9-277675BA2502}">
      <dgm:prSet/>
      <dgm:spPr>
        <a:solidFill>
          <a:schemeClr val="bg1"/>
        </a:solidFill>
        <a:ln w="3175"/>
      </dgm:spPr>
      <dgm:t>
        <a:bodyPr/>
        <a:lstStyle/>
        <a:p>
          <a:r>
            <a:rPr lang="en-US" dirty="0">
              <a:solidFill>
                <a:srgbClr val="00205B"/>
              </a:solidFill>
              <a:latin typeface="Obvia" panose="02000503040000020004" pitchFamily="50" charset="0"/>
            </a:rPr>
            <a:t>Quick restarts allowed from in-bounds</a:t>
          </a:r>
        </a:p>
      </dgm:t>
    </dgm:pt>
    <dgm:pt modelId="{1707B628-4AE9-4DE0-BB07-274D42D3B264}" type="parTrans" cxnId="{8D5F8ADC-5014-435E-9898-3B6A44E65B13}">
      <dgm:prSet/>
      <dgm:spPr/>
      <dgm:t>
        <a:bodyPr/>
        <a:lstStyle/>
        <a:p>
          <a:endParaRPr lang="en-US"/>
        </a:p>
      </dgm:t>
    </dgm:pt>
    <dgm:pt modelId="{225BA542-B740-4C9B-BABE-6DA3AAAC3990}" type="sibTrans" cxnId="{8D5F8ADC-5014-435E-9898-3B6A44E65B13}">
      <dgm:prSet/>
      <dgm:spPr/>
      <dgm:t>
        <a:bodyPr/>
        <a:lstStyle/>
        <a:p>
          <a:endParaRPr lang="en-US"/>
        </a:p>
      </dgm:t>
    </dgm:pt>
    <dgm:pt modelId="{5185406A-046D-4E28-8324-6BC68DEFE809}">
      <dgm:prSet/>
      <dgm:spPr>
        <a:solidFill>
          <a:schemeClr val="bg1"/>
        </a:solidFill>
        <a:ln w="3175"/>
      </dgm:spPr>
      <dgm:t>
        <a:bodyPr/>
        <a:lstStyle/>
        <a:p>
          <a:r>
            <a:rPr lang="en-US" dirty="0">
              <a:solidFill>
                <a:srgbClr val="00205B"/>
              </a:solidFill>
              <a:latin typeface="Obvia" panose="02000503040000020004" pitchFamily="50" charset="0"/>
            </a:rPr>
            <a:t>Must give the goalie 5 seconds to return to their crease</a:t>
          </a:r>
        </a:p>
      </dgm:t>
    </dgm:pt>
    <dgm:pt modelId="{215550F7-4202-44BB-B960-27882C77E7D1}" type="parTrans" cxnId="{4E31DAAC-75BE-4800-9C8A-2826AD9CAE22}">
      <dgm:prSet/>
      <dgm:spPr/>
      <dgm:t>
        <a:bodyPr/>
        <a:lstStyle/>
        <a:p>
          <a:endParaRPr lang="en-US"/>
        </a:p>
      </dgm:t>
    </dgm:pt>
    <dgm:pt modelId="{0ACE714D-37D6-4F2E-B923-6D2774CDF0F8}" type="sibTrans" cxnId="{4E31DAAC-75BE-4800-9C8A-2826AD9CAE22}">
      <dgm:prSet/>
      <dgm:spPr/>
      <dgm:t>
        <a:bodyPr/>
        <a:lstStyle/>
        <a:p>
          <a:endParaRPr lang="en-US"/>
        </a:p>
      </dgm:t>
    </dgm:pt>
    <dgm:pt modelId="{9D4E995A-F660-4153-95ED-C9CC4FBF9084}">
      <dgm:prSet/>
      <dgm:spPr>
        <a:solidFill>
          <a:schemeClr val="bg1"/>
        </a:solidFill>
        <a:ln w="3175"/>
      </dgm:spPr>
      <dgm:t>
        <a:bodyPr/>
        <a:lstStyle/>
        <a:p>
          <a:r>
            <a:rPr lang="en-US" dirty="0">
              <a:solidFill>
                <a:srgbClr val="00205B"/>
              </a:solidFill>
              <a:latin typeface="Obvia" panose="02000503040000020004" pitchFamily="50" charset="0"/>
            </a:rPr>
            <a:t>Offensive players must be more than 5 yards from the ball carrier</a:t>
          </a:r>
        </a:p>
      </dgm:t>
    </dgm:pt>
    <dgm:pt modelId="{C57D87BB-5619-42D7-857C-B3FC7476458F}" type="parTrans" cxnId="{D8EC2EBC-14CC-45F7-86C9-C1DACB3E1B60}">
      <dgm:prSet/>
      <dgm:spPr/>
      <dgm:t>
        <a:bodyPr/>
        <a:lstStyle/>
        <a:p>
          <a:endParaRPr lang="en-US"/>
        </a:p>
      </dgm:t>
    </dgm:pt>
    <dgm:pt modelId="{C00C5A2E-D794-49D2-9BFA-9CB27D2954B0}" type="sibTrans" cxnId="{D8EC2EBC-14CC-45F7-86C9-C1DACB3E1B60}">
      <dgm:prSet/>
      <dgm:spPr/>
      <dgm:t>
        <a:bodyPr/>
        <a:lstStyle/>
        <a:p>
          <a:endParaRPr lang="en-US"/>
        </a:p>
      </dgm:t>
    </dgm:pt>
    <dgm:pt modelId="{4524DF55-8701-4CA2-868F-F2DD088B98AA}">
      <dgm:prSet/>
      <dgm:spPr>
        <a:solidFill>
          <a:schemeClr val="bg1"/>
        </a:solidFill>
        <a:ln w="3175"/>
      </dgm:spPr>
      <dgm:t>
        <a:bodyPr/>
        <a:lstStyle/>
        <a:p>
          <a:r>
            <a:rPr lang="en-US" dirty="0">
              <a:solidFill>
                <a:srgbClr val="00205B"/>
              </a:solidFill>
              <a:latin typeface="Obvia" panose="02000503040000020004" pitchFamily="50" charset="0"/>
            </a:rPr>
            <a:t>Defensive players do not need to be more than 5 yards away, but..</a:t>
          </a:r>
        </a:p>
      </dgm:t>
    </dgm:pt>
    <dgm:pt modelId="{61B53EFD-E8A3-4A55-9445-945FAB9B3E51}" type="parTrans" cxnId="{52839502-11C9-4F2B-AABE-B2273555ADDA}">
      <dgm:prSet/>
      <dgm:spPr/>
      <dgm:t>
        <a:bodyPr/>
        <a:lstStyle/>
        <a:p>
          <a:endParaRPr lang="en-US"/>
        </a:p>
      </dgm:t>
    </dgm:pt>
    <dgm:pt modelId="{375D0756-DA97-4482-A4F3-FCF6A51E7A32}" type="sibTrans" cxnId="{52839502-11C9-4F2B-AABE-B2273555ADDA}">
      <dgm:prSet/>
      <dgm:spPr/>
      <dgm:t>
        <a:bodyPr/>
        <a:lstStyle/>
        <a:p>
          <a:endParaRPr lang="en-US"/>
        </a:p>
      </dgm:t>
    </dgm:pt>
    <dgm:pt modelId="{F0109D45-C853-4EEF-A480-8BC1BE511F91}">
      <dgm:prSet/>
      <dgm:spPr>
        <a:solidFill>
          <a:schemeClr val="bg1"/>
        </a:solidFill>
        <a:ln w="3175"/>
      </dgm:spPr>
      <dgm:t>
        <a:bodyPr/>
        <a:lstStyle/>
        <a:p>
          <a:r>
            <a:rPr lang="en-US" dirty="0">
              <a:solidFill>
                <a:srgbClr val="00205B"/>
              </a:solidFill>
              <a:latin typeface="Obvia" panose="02000503040000020004" pitchFamily="50" charset="0"/>
            </a:rPr>
            <a:t>Can be penalized if they do not create a 5-yard separation</a:t>
          </a:r>
        </a:p>
      </dgm:t>
    </dgm:pt>
    <dgm:pt modelId="{FD5105CB-D2BE-4CD1-A480-5923C9A8E445}" type="parTrans" cxnId="{F838F9CC-228B-4174-B729-4F77BC39C6C1}">
      <dgm:prSet/>
      <dgm:spPr/>
      <dgm:t>
        <a:bodyPr/>
        <a:lstStyle/>
        <a:p>
          <a:endParaRPr lang="en-US"/>
        </a:p>
      </dgm:t>
    </dgm:pt>
    <dgm:pt modelId="{B3BF7531-FA4A-40DE-A19B-861FDAD0EA00}" type="sibTrans" cxnId="{F838F9CC-228B-4174-B729-4F77BC39C6C1}">
      <dgm:prSet/>
      <dgm:spPr/>
      <dgm:t>
        <a:bodyPr/>
        <a:lstStyle/>
        <a:p>
          <a:endParaRPr lang="en-US"/>
        </a:p>
      </dgm:t>
    </dgm:pt>
    <dgm:pt modelId="{2850B239-8D18-4632-B991-A8C23009AF87}">
      <dgm:prSet/>
      <dgm:spPr>
        <a:solidFill>
          <a:schemeClr val="bg1"/>
        </a:solidFill>
        <a:ln w="3175"/>
      </dgm:spPr>
      <dgm:t>
        <a:bodyPr/>
        <a:lstStyle/>
        <a:p>
          <a:r>
            <a:rPr lang="en-US" dirty="0">
              <a:solidFill>
                <a:srgbClr val="00205B"/>
              </a:solidFill>
              <a:latin typeface="Obvia" panose="02000503040000020004" pitchFamily="50" charset="0"/>
            </a:rPr>
            <a:t>Play-On fouls should restart quickly</a:t>
          </a:r>
        </a:p>
      </dgm:t>
    </dgm:pt>
    <dgm:pt modelId="{7FADE7B0-BB70-4E6C-96FB-46CC7EC5571E}" type="parTrans" cxnId="{4B0E92B1-7BB0-4163-A19C-ACC2624443C3}">
      <dgm:prSet/>
      <dgm:spPr/>
      <dgm:t>
        <a:bodyPr/>
        <a:lstStyle/>
        <a:p>
          <a:endParaRPr lang="en-US"/>
        </a:p>
      </dgm:t>
    </dgm:pt>
    <dgm:pt modelId="{991C32FC-16CE-4CDF-AB20-1BFA5DB1D33F}" type="sibTrans" cxnId="{4B0E92B1-7BB0-4163-A19C-ACC2624443C3}">
      <dgm:prSet/>
      <dgm:spPr/>
      <dgm:t>
        <a:bodyPr/>
        <a:lstStyle/>
        <a:p>
          <a:endParaRPr lang="en-US"/>
        </a:p>
      </dgm:t>
    </dgm:pt>
    <dgm:pt modelId="{8802723A-4AC0-423D-B4B2-DA9F136BE543}">
      <dgm:prSet/>
      <dgm:spPr>
        <a:solidFill>
          <a:schemeClr val="bg1"/>
        </a:solidFill>
        <a:ln w="3175"/>
      </dgm:spPr>
      <dgm:t>
        <a:bodyPr/>
        <a:lstStyle/>
        <a:p>
          <a:r>
            <a:rPr lang="en-US" dirty="0">
              <a:solidFill>
                <a:srgbClr val="00205B"/>
              </a:solidFill>
              <a:latin typeface="Obvia" panose="02000503040000020004" pitchFamily="50" charset="0"/>
            </a:rPr>
            <a:t>Offensive restarts must be outside of box in alley if play stopped in box</a:t>
          </a:r>
        </a:p>
      </dgm:t>
    </dgm:pt>
    <dgm:pt modelId="{30011E2E-A220-4F42-B43D-FCD0AF0631E8}" type="parTrans" cxnId="{7641FDFA-9855-4AF0-A51B-344909A51C15}">
      <dgm:prSet/>
      <dgm:spPr/>
      <dgm:t>
        <a:bodyPr/>
        <a:lstStyle/>
        <a:p>
          <a:endParaRPr lang="en-US"/>
        </a:p>
      </dgm:t>
    </dgm:pt>
    <dgm:pt modelId="{428C626A-6B22-4E6F-A7F4-A40684026E92}" type="sibTrans" cxnId="{7641FDFA-9855-4AF0-A51B-344909A51C15}">
      <dgm:prSet/>
      <dgm:spPr/>
      <dgm:t>
        <a:bodyPr/>
        <a:lstStyle/>
        <a:p>
          <a:endParaRPr lang="en-US"/>
        </a:p>
      </dgm:t>
    </dgm:pt>
    <dgm:pt modelId="{D0E5C7BF-41CE-4B4E-AE7E-DF75F042C7B6}" type="pres">
      <dgm:prSet presAssocID="{67963410-C83D-4067-8437-02136C1F7830}" presName="Name0" presStyleCnt="0">
        <dgm:presLayoutVars>
          <dgm:chMax val="7"/>
          <dgm:chPref val="7"/>
          <dgm:dir/>
        </dgm:presLayoutVars>
      </dgm:prSet>
      <dgm:spPr/>
    </dgm:pt>
    <dgm:pt modelId="{9CF7BAD5-ADA5-4C62-BA37-72C9FECC33FF}" type="pres">
      <dgm:prSet presAssocID="{67963410-C83D-4067-8437-02136C1F7830}" presName="Name1" presStyleCnt="0"/>
      <dgm:spPr/>
    </dgm:pt>
    <dgm:pt modelId="{2CA26AF0-1E0A-484F-8622-AEB4D5772D55}" type="pres">
      <dgm:prSet presAssocID="{67963410-C83D-4067-8437-02136C1F7830}" presName="cycle" presStyleCnt="0"/>
      <dgm:spPr/>
    </dgm:pt>
    <dgm:pt modelId="{523AB2C1-AA62-466E-82E2-F9D334BDE67C}" type="pres">
      <dgm:prSet presAssocID="{67963410-C83D-4067-8437-02136C1F7830}" presName="srcNode" presStyleLbl="node1" presStyleIdx="0" presStyleCnt="7"/>
      <dgm:spPr/>
    </dgm:pt>
    <dgm:pt modelId="{F3C732ED-CECF-41B3-B9A1-C629C5618D9F}" type="pres">
      <dgm:prSet presAssocID="{67963410-C83D-4067-8437-02136C1F7830}" presName="conn" presStyleLbl="parChTrans1D2" presStyleIdx="0" presStyleCnt="1"/>
      <dgm:spPr/>
    </dgm:pt>
    <dgm:pt modelId="{AF246115-E9B7-4D4A-B9A4-B63860D8D40F}" type="pres">
      <dgm:prSet presAssocID="{67963410-C83D-4067-8437-02136C1F7830}" presName="extraNode" presStyleLbl="node1" presStyleIdx="0" presStyleCnt="7"/>
      <dgm:spPr/>
    </dgm:pt>
    <dgm:pt modelId="{6ADA8EF9-2C8F-4FDE-B1B3-93A7949F2BAB}" type="pres">
      <dgm:prSet presAssocID="{67963410-C83D-4067-8437-02136C1F7830}" presName="dstNode" presStyleLbl="node1" presStyleIdx="0" presStyleCnt="7"/>
      <dgm:spPr/>
    </dgm:pt>
    <dgm:pt modelId="{C55437C8-A170-451E-A4BD-8E7FD023D856}" type="pres">
      <dgm:prSet presAssocID="{DB98B895-288B-406A-90B9-277675BA2502}" presName="text_1" presStyleLbl="node1" presStyleIdx="0" presStyleCnt="7">
        <dgm:presLayoutVars>
          <dgm:bulletEnabled val="1"/>
        </dgm:presLayoutVars>
      </dgm:prSet>
      <dgm:spPr/>
    </dgm:pt>
    <dgm:pt modelId="{AE68E2E7-251C-49B9-A90C-24BE7FC5E7BF}" type="pres">
      <dgm:prSet presAssocID="{DB98B895-288B-406A-90B9-277675BA2502}" presName="accent_1" presStyleCnt="0"/>
      <dgm:spPr/>
    </dgm:pt>
    <dgm:pt modelId="{ED228AB9-5C59-4474-A702-5E7992EC3F9B}" type="pres">
      <dgm:prSet presAssocID="{DB98B895-288B-406A-90B9-277675BA2502}" presName="accentRepeatNode" presStyleLbl="solidFgAcc1" presStyleIdx="0" presStyleCnt="7"/>
      <dgm:spPr>
        <a:solidFill>
          <a:srgbClr val="FFFF00"/>
        </a:solidFill>
      </dgm:spPr>
    </dgm:pt>
    <dgm:pt modelId="{20860361-1C6A-44DB-807D-9349E98B97CF}" type="pres">
      <dgm:prSet presAssocID="{2850B239-8D18-4632-B991-A8C23009AF87}" presName="text_2" presStyleLbl="node1" presStyleIdx="1" presStyleCnt="7">
        <dgm:presLayoutVars>
          <dgm:bulletEnabled val="1"/>
        </dgm:presLayoutVars>
      </dgm:prSet>
      <dgm:spPr/>
    </dgm:pt>
    <dgm:pt modelId="{3F6BD72C-D19C-4D36-A6AA-56393D038A33}" type="pres">
      <dgm:prSet presAssocID="{2850B239-8D18-4632-B991-A8C23009AF87}" presName="accent_2" presStyleCnt="0"/>
      <dgm:spPr/>
    </dgm:pt>
    <dgm:pt modelId="{C4F46F42-0933-4BB7-808F-7EBD74CB7117}" type="pres">
      <dgm:prSet presAssocID="{2850B239-8D18-4632-B991-A8C23009AF87}" presName="accentRepeatNode" presStyleLbl="solidFgAcc1" presStyleIdx="1" presStyleCnt="7"/>
      <dgm:spPr>
        <a:solidFill>
          <a:srgbClr val="00205B"/>
        </a:solidFill>
      </dgm:spPr>
    </dgm:pt>
    <dgm:pt modelId="{9E66F6EA-ED6C-45D8-B357-7EBA6F19DBF4}" type="pres">
      <dgm:prSet presAssocID="{5185406A-046D-4E28-8324-6BC68DEFE809}" presName="text_3" presStyleLbl="node1" presStyleIdx="2" presStyleCnt="7">
        <dgm:presLayoutVars>
          <dgm:bulletEnabled val="1"/>
        </dgm:presLayoutVars>
      </dgm:prSet>
      <dgm:spPr/>
    </dgm:pt>
    <dgm:pt modelId="{57494FF1-83CF-41F5-8393-A77A9A5BD175}" type="pres">
      <dgm:prSet presAssocID="{5185406A-046D-4E28-8324-6BC68DEFE809}" presName="accent_3" presStyleCnt="0"/>
      <dgm:spPr/>
    </dgm:pt>
    <dgm:pt modelId="{EA9E68C6-DD00-4009-8EB3-0D531D2028EF}" type="pres">
      <dgm:prSet presAssocID="{5185406A-046D-4E28-8324-6BC68DEFE809}" presName="accentRepeatNode" presStyleLbl="solidFgAcc1" presStyleIdx="2" presStyleCnt="7"/>
      <dgm:spPr>
        <a:solidFill>
          <a:srgbClr val="00205B"/>
        </a:solidFill>
      </dgm:spPr>
    </dgm:pt>
    <dgm:pt modelId="{770D2DFE-3AED-4059-9C57-89AB8CDEF0F2}" type="pres">
      <dgm:prSet presAssocID="{9D4E995A-F660-4153-95ED-C9CC4FBF9084}" presName="text_4" presStyleLbl="node1" presStyleIdx="3" presStyleCnt="7">
        <dgm:presLayoutVars>
          <dgm:bulletEnabled val="1"/>
        </dgm:presLayoutVars>
      </dgm:prSet>
      <dgm:spPr/>
    </dgm:pt>
    <dgm:pt modelId="{DB94F7ED-1FCF-44D0-938E-D9100E35F89D}" type="pres">
      <dgm:prSet presAssocID="{9D4E995A-F660-4153-95ED-C9CC4FBF9084}" presName="accent_4" presStyleCnt="0"/>
      <dgm:spPr/>
    </dgm:pt>
    <dgm:pt modelId="{94CD162D-E417-4CB8-9E88-18E91068C270}" type="pres">
      <dgm:prSet presAssocID="{9D4E995A-F660-4153-95ED-C9CC4FBF9084}" presName="accentRepeatNode" presStyleLbl="solidFgAcc1" presStyleIdx="3" presStyleCnt="7"/>
      <dgm:spPr>
        <a:solidFill>
          <a:srgbClr val="00205B"/>
        </a:solidFill>
      </dgm:spPr>
    </dgm:pt>
    <dgm:pt modelId="{FCF93C11-E675-4FC4-BDE8-9C6F8AF2DBE1}" type="pres">
      <dgm:prSet presAssocID="{4524DF55-8701-4CA2-868F-F2DD088B98AA}" presName="text_5" presStyleLbl="node1" presStyleIdx="4" presStyleCnt="7">
        <dgm:presLayoutVars>
          <dgm:bulletEnabled val="1"/>
        </dgm:presLayoutVars>
      </dgm:prSet>
      <dgm:spPr/>
    </dgm:pt>
    <dgm:pt modelId="{8A52A7CF-9072-4883-BE79-ECA336E78BAF}" type="pres">
      <dgm:prSet presAssocID="{4524DF55-8701-4CA2-868F-F2DD088B98AA}" presName="accent_5" presStyleCnt="0"/>
      <dgm:spPr/>
    </dgm:pt>
    <dgm:pt modelId="{3854BA9D-4D66-4E91-8DD4-E628F95DC0E7}" type="pres">
      <dgm:prSet presAssocID="{4524DF55-8701-4CA2-868F-F2DD088B98AA}" presName="accentRepeatNode" presStyleLbl="solidFgAcc1" presStyleIdx="4" presStyleCnt="7"/>
      <dgm:spPr>
        <a:solidFill>
          <a:srgbClr val="00205B"/>
        </a:solidFill>
      </dgm:spPr>
    </dgm:pt>
    <dgm:pt modelId="{32F31B46-CECB-4DAE-80B1-60F68F3A7915}" type="pres">
      <dgm:prSet presAssocID="{F0109D45-C853-4EEF-A480-8BC1BE511F91}" presName="text_6" presStyleLbl="node1" presStyleIdx="5" presStyleCnt="7">
        <dgm:presLayoutVars>
          <dgm:bulletEnabled val="1"/>
        </dgm:presLayoutVars>
      </dgm:prSet>
      <dgm:spPr/>
    </dgm:pt>
    <dgm:pt modelId="{B4CF9B03-DDE4-46FA-BC61-C8DB242747F1}" type="pres">
      <dgm:prSet presAssocID="{F0109D45-C853-4EEF-A480-8BC1BE511F91}" presName="accent_6" presStyleCnt="0"/>
      <dgm:spPr/>
    </dgm:pt>
    <dgm:pt modelId="{371D0089-6CE1-460D-AD36-097EB036A8CB}" type="pres">
      <dgm:prSet presAssocID="{F0109D45-C853-4EEF-A480-8BC1BE511F91}" presName="accentRepeatNode" presStyleLbl="solidFgAcc1" presStyleIdx="5" presStyleCnt="7"/>
      <dgm:spPr>
        <a:solidFill>
          <a:srgbClr val="00205B"/>
        </a:solidFill>
      </dgm:spPr>
    </dgm:pt>
    <dgm:pt modelId="{00781887-3D3D-4B37-891D-1138555643ED}" type="pres">
      <dgm:prSet presAssocID="{8802723A-4AC0-423D-B4B2-DA9F136BE543}" presName="text_7" presStyleLbl="node1" presStyleIdx="6" presStyleCnt="7">
        <dgm:presLayoutVars>
          <dgm:bulletEnabled val="1"/>
        </dgm:presLayoutVars>
      </dgm:prSet>
      <dgm:spPr/>
    </dgm:pt>
    <dgm:pt modelId="{51AEAE58-B43F-4D2C-A5F0-A0CB57182ED0}" type="pres">
      <dgm:prSet presAssocID="{8802723A-4AC0-423D-B4B2-DA9F136BE543}" presName="accent_7" presStyleCnt="0"/>
      <dgm:spPr/>
    </dgm:pt>
    <dgm:pt modelId="{338865BE-5C27-4E48-A0B3-008C4F77220D}" type="pres">
      <dgm:prSet presAssocID="{8802723A-4AC0-423D-B4B2-DA9F136BE543}" presName="accentRepeatNode" presStyleLbl="solidFgAcc1" presStyleIdx="6" presStyleCnt="7"/>
      <dgm:spPr>
        <a:solidFill>
          <a:srgbClr val="00205B"/>
        </a:solidFill>
      </dgm:spPr>
    </dgm:pt>
  </dgm:ptLst>
  <dgm:cxnLst>
    <dgm:cxn modelId="{52839502-11C9-4F2B-AABE-B2273555ADDA}" srcId="{67963410-C83D-4067-8437-02136C1F7830}" destId="{4524DF55-8701-4CA2-868F-F2DD088B98AA}" srcOrd="4" destOrd="0" parTransId="{61B53EFD-E8A3-4A55-9445-945FAB9B3E51}" sibTransId="{375D0756-DA97-4482-A4F3-FCF6A51E7A32}"/>
    <dgm:cxn modelId="{BBA70E31-97A1-46AE-91D9-926432359057}" type="presOf" srcId="{9D4E995A-F660-4153-95ED-C9CC4FBF9084}" destId="{770D2DFE-3AED-4059-9C57-89AB8CDEF0F2}" srcOrd="0" destOrd="0" presId="urn:microsoft.com/office/officeart/2008/layout/VerticalCurvedList"/>
    <dgm:cxn modelId="{B29C9E53-41E6-4680-8992-7BC9B32A734C}" type="presOf" srcId="{2850B239-8D18-4632-B991-A8C23009AF87}" destId="{20860361-1C6A-44DB-807D-9349E98B97CF}" srcOrd="0" destOrd="0" presId="urn:microsoft.com/office/officeart/2008/layout/VerticalCurvedList"/>
    <dgm:cxn modelId="{7A3F37A7-15EB-46C9-ACE8-82EEEDFC7051}" type="presOf" srcId="{225BA542-B740-4C9B-BABE-6DA3AAAC3990}" destId="{F3C732ED-CECF-41B3-B9A1-C629C5618D9F}" srcOrd="0" destOrd="0" presId="urn:microsoft.com/office/officeart/2008/layout/VerticalCurvedList"/>
    <dgm:cxn modelId="{4E31DAAC-75BE-4800-9C8A-2826AD9CAE22}" srcId="{67963410-C83D-4067-8437-02136C1F7830}" destId="{5185406A-046D-4E28-8324-6BC68DEFE809}" srcOrd="2" destOrd="0" parTransId="{215550F7-4202-44BB-B960-27882C77E7D1}" sibTransId="{0ACE714D-37D6-4F2E-B923-6D2774CDF0F8}"/>
    <dgm:cxn modelId="{6E391BB0-F757-461A-818F-59E6AE4C8F4E}" type="presOf" srcId="{67963410-C83D-4067-8437-02136C1F7830}" destId="{D0E5C7BF-41CE-4B4E-AE7E-DF75F042C7B6}" srcOrd="0" destOrd="0" presId="urn:microsoft.com/office/officeart/2008/layout/VerticalCurvedList"/>
    <dgm:cxn modelId="{4B0E92B1-7BB0-4163-A19C-ACC2624443C3}" srcId="{67963410-C83D-4067-8437-02136C1F7830}" destId="{2850B239-8D18-4632-B991-A8C23009AF87}" srcOrd="1" destOrd="0" parTransId="{7FADE7B0-BB70-4E6C-96FB-46CC7EC5571E}" sibTransId="{991C32FC-16CE-4CDF-AB20-1BFA5DB1D33F}"/>
    <dgm:cxn modelId="{D8EC2EBC-14CC-45F7-86C9-C1DACB3E1B60}" srcId="{67963410-C83D-4067-8437-02136C1F7830}" destId="{9D4E995A-F660-4153-95ED-C9CC4FBF9084}" srcOrd="3" destOrd="0" parTransId="{C57D87BB-5619-42D7-857C-B3FC7476458F}" sibTransId="{C00C5A2E-D794-49D2-9BFA-9CB27D2954B0}"/>
    <dgm:cxn modelId="{AD9022C1-91F0-417F-86FE-B8831A128728}" type="presOf" srcId="{F0109D45-C853-4EEF-A480-8BC1BE511F91}" destId="{32F31B46-CECB-4DAE-80B1-60F68F3A7915}" srcOrd="0" destOrd="0" presId="urn:microsoft.com/office/officeart/2008/layout/VerticalCurvedList"/>
    <dgm:cxn modelId="{94D0E6C9-299E-4F46-81F1-56D5669C303D}" type="presOf" srcId="{8802723A-4AC0-423D-B4B2-DA9F136BE543}" destId="{00781887-3D3D-4B37-891D-1138555643ED}" srcOrd="0" destOrd="0" presId="urn:microsoft.com/office/officeart/2008/layout/VerticalCurvedList"/>
    <dgm:cxn modelId="{F838F9CC-228B-4174-B729-4F77BC39C6C1}" srcId="{67963410-C83D-4067-8437-02136C1F7830}" destId="{F0109D45-C853-4EEF-A480-8BC1BE511F91}" srcOrd="5" destOrd="0" parTransId="{FD5105CB-D2BE-4CD1-A480-5923C9A8E445}" sibTransId="{B3BF7531-FA4A-40DE-A19B-861FDAD0EA00}"/>
    <dgm:cxn modelId="{730C9BCE-4390-459C-8531-ED0036B79C8F}" type="presOf" srcId="{4524DF55-8701-4CA2-868F-F2DD088B98AA}" destId="{FCF93C11-E675-4FC4-BDE8-9C6F8AF2DBE1}" srcOrd="0" destOrd="0" presId="urn:microsoft.com/office/officeart/2008/layout/VerticalCurvedList"/>
    <dgm:cxn modelId="{3E0655DA-1995-4380-9FB0-60EFE22D0142}" type="presOf" srcId="{5185406A-046D-4E28-8324-6BC68DEFE809}" destId="{9E66F6EA-ED6C-45D8-B357-7EBA6F19DBF4}" srcOrd="0" destOrd="0" presId="urn:microsoft.com/office/officeart/2008/layout/VerticalCurvedList"/>
    <dgm:cxn modelId="{8D5F8ADC-5014-435E-9898-3B6A44E65B13}" srcId="{67963410-C83D-4067-8437-02136C1F7830}" destId="{DB98B895-288B-406A-90B9-277675BA2502}" srcOrd="0" destOrd="0" parTransId="{1707B628-4AE9-4DE0-BB07-274D42D3B264}" sibTransId="{225BA542-B740-4C9B-BABE-6DA3AAAC3990}"/>
    <dgm:cxn modelId="{97F5A4EF-C1D9-4E7D-92A2-F5EF46EA2EFE}" type="presOf" srcId="{DB98B895-288B-406A-90B9-277675BA2502}" destId="{C55437C8-A170-451E-A4BD-8E7FD023D856}" srcOrd="0" destOrd="0" presId="urn:microsoft.com/office/officeart/2008/layout/VerticalCurvedList"/>
    <dgm:cxn modelId="{7641FDFA-9855-4AF0-A51B-344909A51C15}" srcId="{67963410-C83D-4067-8437-02136C1F7830}" destId="{8802723A-4AC0-423D-B4B2-DA9F136BE543}" srcOrd="6" destOrd="0" parTransId="{30011E2E-A220-4F42-B43D-FCD0AF0631E8}" sibTransId="{428C626A-6B22-4E6F-A7F4-A40684026E92}"/>
    <dgm:cxn modelId="{E4BE19EE-B99B-456C-ABBD-E4C5F10DFE40}" type="presParOf" srcId="{D0E5C7BF-41CE-4B4E-AE7E-DF75F042C7B6}" destId="{9CF7BAD5-ADA5-4C62-BA37-72C9FECC33FF}" srcOrd="0" destOrd="0" presId="urn:microsoft.com/office/officeart/2008/layout/VerticalCurvedList"/>
    <dgm:cxn modelId="{C58824C6-B4B0-44A7-BBA7-294D7C3EA956}" type="presParOf" srcId="{9CF7BAD5-ADA5-4C62-BA37-72C9FECC33FF}" destId="{2CA26AF0-1E0A-484F-8622-AEB4D5772D55}" srcOrd="0" destOrd="0" presId="urn:microsoft.com/office/officeart/2008/layout/VerticalCurvedList"/>
    <dgm:cxn modelId="{393230E4-4B23-4D64-AE4B-6F184BC89399}" type="presParOf" srcId="{2CA26AF0-1E0A-484F-8622-AEB4D5772D55}" destId="{523AB2C1-AA62-466E-82E2-F9D334BDE67C}" srcOrd="0" destOrd="0" presId="urn:microsoft.com/office/officeart/2008/layout/VerticalCurvedList"/>
    <dgm:cxn modelId="{9528A3AD-E85A-4CDA-A348-09A74B7096E6}" type="presParOf" srcId="{2CA26AF0-1E0A-484F-8622-AEB4D5772D55}" destId="{F3C732ED-CECF-41B3-B9A1-C629C5618D9F}" srcOrd="1" destOrd="0" presId="urn:microsoft.com/office/officeart/2008/layout/VerticalCurvedList"/>
    <dgm:cxn modelId="{8DB89EE5-3D22-4635-8D9B-54D89CFBC772}" type="presParOf" srcId="{2CA26AF0-1E0A-484F-8622-AEB4D5772D55}" destId="{AF246115-E9B7-4D4A-B9A4-B63860D8D40F}" srcOrd="2" destOrd="0" presId="urn:microsoft.com/office/officeart/2008/layout/VerticalCurvedList"/>
    <dgm:cxn modelId="{55789FE4-62BE-403A-96F9-C0AEA8DFFACA}" type="presParOf" srcId="{2CA26AF0-1E0A-484F-8622-AEB4D5772D55}" destId="{6ADA8EF9-2C8F-4FDE-B1B3-93A7949F2BAB}" srcOrd="3" destOrd="0" presId="urn:microsoft.com/office/officeart/2008/layout/VerticalCurvedList"/>
    <dgm:cxn modelId="{18B688BB-8F9B-4B8C-B85D-9E23F89391A3}" type="presParOf" srcId="{9CF7BAD5-ADA5-4C62-BA37-72C9FECC33FF}" destId="{C55437C8-A170-451E-A4BD-8E7FD023D856}" srcOrd="1" destOrd="0" presId="urn:microsoft.com/office/officeart/2008/layout/VerticalCurvedList"/>
    <dgm:cxn modelId="{22677513-945C-44D8-9F9F-360ED5805C32}" type="presParOf" srcId="{9CF7BAD5-ADA5-4C62-BA37-72C9FECC33FF}" destId="{AE68E2E7-251C-49B9-A90C-24BE7FC5E7BF}" srcOrd="2" destOrd="0" presId="urn:microsoft.com/office/officeart/2008/layout/VerticalCurvedList"/>
    <dgm:cxn modelId="{F44CB3E5-E406-4CFB-8F3E-E4A99D150433}" type="presParOf" srcId="{AE68E2E7-251C-49B9-A90C-24BE7FC5E7BF}" destId="{ED228AB9-5C59-4474-A702-5E7992EC3F9B}" srcOrd="0" destOrd="0" presId="urn:microsoft.com/office/officeart/2008/layout/VerticalCurvedList"/>
    <dgm:cxn modelId="{FF5ECBC8-EF15-484B-AFAC-E9A0A19268DA}" type="presParOf" srcId="{9CF7BAD5-ADA5-4C62-BA37-72C9FECC33FF}" destId="{20860361-1C6A-44DB-807D-9349E98B97CF}" srcOrd="3" destOrd="0" presId="urn:microsoft.com/office/officeart/2008/layout/VerticalCurvedList"/>
    <dgm:cxn modelId="{9C26284C-2CDD-480F-9A3B-18666832DFFC}" type="presParOf" srcId="{9CF7BAD5-ADA5-4C62-BA37-72C9FECC33FF}" destId="{3F6BD72C-D19C-4D36-A6AA-56393D038A33}" srcOrd="4" destOrd="0" presId="urn:microsoft.com/office/officeart/2008/layout/VerticalCurvedList"/>
    <dgm:cxn modelId="{9AB2B1AA-D515-4109-9270-E55FA92B7C8A}" type="presParOf" srcId="{3F6BD72C-D19C-4D36-A6AA-56393D038A33}" destId="{C4F46F42-0933-4BB7-808F-7EBD74CB7117}" srcOrd="0" destOrd="0" presId="urn:microsoft.com/office/officeart/2008/layout/VerticalCurvedList"/>
    <dgm:cxn modelId="{FE99E542-3F15-488A-959B-B692B223779F}" type="presParOf" srcId="{9CF7BAD5-ADA5-4C62-BA37-72C9FECC33FF}" destId="{9E66F6EA-ED6C-45D8-B357-7EBA6F19DBF4}" srcOrd="5" destOrd="0" presId="urn:microsoft.com/office/officeart/2008/layout/VerticalCurvedList"/>
    <dgm:cxn modelId="{EC543C4C-27C8-443D-B9CC-33BDBE602FA3}" type="presParOf" srcId="{9CF7BAD5-ADA5-4C62-BA37-72C9FECC33FF}" destId="{57494FF1-83CF-41F5-8393-A77A9A5BD175}" srcOrd="6" destOrd="0" presId="urn:microsoft.com/office/officeart/2008/layout/VerticalCurvedList"/>
    <dgm:cxn modelId="{7DD46E7F-0884-4031-AEB8-7AF4CC46642F}" type="presParOf" srcId="{57494FF1-83CF-41F5-8393-A77A9A5BD175}" destId="{EA9E68C6-DD00-4009-8EB3-0D531D2028EF}" srcOrd="0" destOrd="0" presId="urn:microsoft.com/office/officeart/2008/layout/VerticalCurvedList"/>
    <dgm:cxn modelId="{767767AD-E823-478E-9EE2-54B90E46667C}" type="presParOf" srcId="{9CF7BAD5-ADA5-4C62-BA37-72C9FECC33FF}" destId="{770D2DFE-3AED-4059-9C57-89AB8CDEF0F2}" srcOrd="7" destOrd="0" presId="urn:microsoft.com/office/officeart/2008/layout/VerticalCurvedList"/>
    <dgm:cxn modelId="{F67EDE31-4D2F-4F43-8020-5FC485A28F40}" type="presParOf" srcId="{9CF7BAD5-ADA5-4C62-BA37-72C9FECC33FF}" destId="{DB94F7ED-1FCF-44D0-938E-D9100E35F89D}" srcOrd="8" destOrd="0" presId="urn:microsoft.com/office/officeart/2008/layout/VerticalCurvedList"/>
    <dgm:cxn modelId="{91679316-519F-48CD-9B40-F29FEB70C936}" type="presParOf" srcId="{DB94F7ED-1FCF-44D0-938E-D9100E35F89D}" destId="{94CD162D-E417-4CB8-9E88-18E91068C270}" srcOrd="0" destOrd="0" presId="urn:microsoft.com/office/officeart/2008/layout/VerticalCurvedList"/>
    <dgm:cxn modelId="{B8C3F440-6E8E-4F51-AA1A-05FD64E134C4}" type="presParOf" srcId="{9CF7BAD5-ADA5-4C62-BA37-72C9FECC33FF}" destId="{FCF93C11-E675-4FC4-BDE8-9C6F8AF2DBE1}" srcOrd="9" destOrd="0" presId="urn:microsoft.com/office/officeart/2008/layout/VerticalCurvedList"/>
    <dgm:cxn modelId="{A0245877-6893-4BFF-8129-B5AA333CC6AF}" type="presParOf" srcId="{9CF7BAD5-ADA5-4C62-BA37-72C9FECC33FF}" destId="{8A52A7CF-9072-4883-BE79-ECA336E78BAF}" srcOrd="10" destOrd="0" presId="urn:microsoft.com/office/officeart/2008/layout/VerticalCurvedList"/>
    <dgm:cxn modelId="{68C57004-1B54-4995-AF6C-3E6C62CF60B2}" type="presParOf" srcId="{8A52A7CF-9072-4883-BE79-ECA336E78BAF}" destId="{3854BA9D-4D66-4E91-8DD4-E628F95DC0E7}" srcOrd="0" destOrd="0" presId="urn:microsoft.com/office/officeart/2008/layout/VerticalCurvedList"/>
    <dgm:cxn modelId="{DB5DE38A-0B78-4B8E-AFD2-F6D2FB86C1A9}" type="presParOf" srcId="{9CF7BAD5-ADA5-4C62-BA37-72C9FECC33FF}" destId="{32F31B46-CECB-4DAE-80B1-60F68F3A7915}" srcOrd="11" destOrd="0" presId="urn:microsoft.com/office/officeart/2008/layout/VerticalCurvedList"/>
    <dgm:cxn modelId="{EFB422F2-762D-437C-8A87-FDB9CDD3B22E}" type="presParOf" srcId="{9CF7BAD5-ADA5-4C62-BA37-72C9FECC33FF}" destId="{B4CF9B03-DDE4-46FA-BC61-C8DB242747F1}" srcOrd="12" destOrd="0" presId="urn:microsoft.com/office/officeart/2008/layout/VerticalCurvedList"/>
    <dgm:cxn modelId="{0204EAC0-8989-4207-865B-118557E93F76}" type="presParOf" srcId="{B4CF9B03-DDE4-46FA-BC61-C8DB242747F1}" destId="{371D0089-6CE1-460D-AD36-097EB036A8CB}" srcOrd="0" destOrd="0" presId="urn:microsoft.com/office/officeart/2008/layout/VerticalCurvedList"/>
    <dgm:cxn modelId="{3F7CC943-31F7-4C0F-941A-5A22DC9FB63E}" type="presParOf" srcId="{9CF7BAD5-ADA5-4C62-BA37-72C9FECC33FF}" destId="{00781887-3D3D-4B37-891D-1138555643ED}" srcOrd="13" destOrd="0" presId="urn:microsoft.com/office/officeart/2008/layout/VerticalCurvedList"/>
    <dgm:cxn modelId="{43D414AA-6CE9-45D0-B9AC-BCBA57D650BC}" type="presParOf" srcId="{9CF7BAD5-ADA5-4C62-BA37-72C9FECC33FF}" destId="{51AEAE58-B43F-4D2C-A5F0-A0CB57182ED0}" srcOrd="14" destOrd="0" presId="urn:microsoft.com/office/officeart/2008/layout/VerticalCurvedList"/>
    <dgm:cxn modelId="{16698ADB-8DB5-4706-858D-E5980A2DE3CC}" type="presParOf" srcId="{51AEAE58-B43F-4D2C-A5F0-A0CB57182ED0}" destId="{338865BE-5C27-4E48-A0B3-008C4F77220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0FA738E-CD59-4327-AC5F-8E40ECF86DEC}" type="doc">
      <dgm:prSet loTypeId="urn:microsoft.com/office/officeart/2005/8/layout/radial2" loCatId="relationship" qsTypeId="urn:microsoft.com/office/officeart/2005/8/quickstyle/3d1" qsCatId="3D" csTypeId="urn:microsoft.com/office/officeart/2005/8/colors/accent1_2" csCatId="accent1" phldr="1"/>
      <dgm:spPr/>
      <dgm:t>
        <a:bodyPr/>
        <a:lstStyle/>
        <a:p>
          <a:endParaRPr lang="en-US"/>
        </a:p>
      </dgm:t>
    </dgm:pt>
    <dgm:pt modelId="{9AFB00CD-44BC-4DD2-BAB0-1F9EF7CE0ED3}">
      <dgm:prSet custT="1"/>
      <dgm:spPr>
        <a:solidFill>
          <a:srgbClr val="00205B"/>
        </a:solidFill>
      </dgm:spPr>
      <dgm:t>
        <a:bodyPr/>
        <a:lstStyle/>
        <a:p>
          <a:r>
            <a:rPr lang="en-US" sz="1200" b="1" dirty="0">
              <a:latin typeface="Acumin Pro" panose="020B0504020202020204" pitchFamily="34" charset="0"/>
            </a:rPr>
            <a:t>OFFENSE 5Y AWAY</a:t>
          </a:r>
        </a:p>
      </dgm:t>
    </dgm:pt>
    <dgm:pt modelId="{3A96791F-25F6-4018-B61F-2353FBC27C48}" type="parTrans" cxnId="{FBEB55AC-8493-48FC-9C9F-D425852C9CEF}">
      <dgm:prSet/>
      <dgm:spPr/>
      <dgm:t>
        <a:bodyPr/>
        <a:lstStyle/>
        <a:p>
          <a:endParaRPr lang="en-US" sz="1200"/>
        </a:p>
      </dgm:t>
    </dgm:pt>
    <dgm:pt modelId="{62FEA28B-A84B-409A-B874-A8E7E0D90BD5}" type="sibTrans" cxnId="{FBEB55AC-8493-48FC-9C9F-D425852C9CEF}">
      <dgm:prSet/>
      <dgm:spPr/>
      <dgm:t>
        <a:bodyPr/>
        <a:lstStyle/>
        <a:p>
          <a:endParaRPr lang="en-US" sz="1200"/>
        </a:p>
      </dgm:t>
    </dgm:pt>
    <dgm:pt modelId="{B2AE09A0-AA78-4838-A3E0-66B4D0AD80F9}">
      <dgm:prSet custT="1"/>
      <dgm:spPr>
        <a:solidFill>
          <a:srgbClr val="00205B"/>
        </a:solidFill>
      </dgm:spPr>
      <dgm:t>
        <a:bodyPr/>
        <a:lstStyle/>
        <a:p>
          <a:r>
            <a:rPr lang="en-US" sz="1200" b="1" dirty="0">
              <a:latin typeface="Acumin Pro" panose="020B0504020202020204" pitchFamily="34" charset="0"/>
            </a:rPr>
            <a:t>DEFENSE 5Y AWAY OR…</a:t>
          </a:r>
        </a:p>
      </dgm:t>
    </dgm:pt>
    <dgm:pt modelId="{AC9AE5B3-8854-4DEC-98E9-C84BC2F3CBBB}" type="parTrans" cxnId="{F80084FC-9969-4000-B4C2-384956D51E50}">
      <dgm:prSet/>
      <dgm:spPr/>
      <dgm:t>
        <a:bodyPr/>
        <a:lstStyle/>
        <a:p>
          <a:endParaRPr lang="en-US" sz="1200"/>
        </a:p>
      </dgm:t>
    </dgm:pt>
    <dgm:pt modelId="{CFE13E2D-49DA-4E1B-B339-2CB8295DBC9B}" type="sibTrans" cxnId="{F80084FC-9969-4000-B4C2-384956D51E50}">
      <dgm:prSet/>
      <dgm:spPr/>
      <dgm:t>
        <a:bodyPr/>
        <a:lstStyle/>
        <a:p>
          <a:endParaRPr lang="en-US" sz="1200"/>
        </a:p>
      </dgm:t>
    </dgm:pt>
    <dgm:pt modelId="{7ED6806B-D4A7-4E52-9EED-BC806A0A1F0E}">
      <dgm:prSet custT="1"/>
      <dgm:spPr>
        <a:solidFill>
          <a:srgbClr val="00205B"/>
        </a:solidFill>
      </dgm:spPr>
      <dgm:t>
        <a:bodyPr/>
        <a:lstStyle/>
        <a:p>
          <a:r>
            <a:rPr lang="en-US" sz="1200" b="1" dirty="0">
              <a:latin typeface="Acumin Pro" panose="020B0504020202020204" pitchFamily="34" charset="0"/>
            </a:rPr>
            <a:t>CLEAR PATH TO GOAL</a:t>
          </a:r>
        </a:p>
      </dgm:t>
    </dgm:pt>
    <dgm:pt modelId="{21B000A5-393B-4650-BB6B-D901EDFE9EB3}" type="parTrans" cxnId="{93952536-FDC4-4233-9340-3DEE748DCFDC}">
      <dgm:prSet/>
      <dgm:spPr/>
      <dgm:t>
        <a:bodyPr/>
        <a:lstStyle/>
        <a:p>
          <a:endParaRPr lang="en-US" sz="1200"/>
        </a:p>
      </dgm:t>
    </dgm:pt>
    <dgm:pt modelId="{1F570E69-3938-4C9E-9C84-698972D96299}" type="sibTrans" cxnId="{93952536-FDC4-4233-9340-3DEE748DCFDC}">
      <dgm:prSet/>
      <dgm:spPr/>
      <dgm:t>
        <a:bodyPr/>
        <a:lstStyle/>
        <a:p>
          <a:endParaRPr lang="en-US" sz="1200"/>
        </a:p>
      </dgm:t>
    </dgm:pt>
    <dgm:pt modelId="{FB1D2D80-107D-4F92-AFA2-2A59A88DD431}">
      <dgm:prSet custT="1"/>
      <dgm:spPr>
        <a:solidFill>
          <a:srgbClr val="00205B"/>
        </a:solidFill>
      </dgm:spPr>
      <dgm:t>
        <a:bodyPr/>
        <a:lstStyle/>
        <a:p>
          <a:r>
            <a:rPr lang="en-US" sz="1200" b="1" dirty="0">
              <a:latin typeface="Acumin Pro" panose="020B0504020202020204" pitchFamily="34" charset="0"/>
            </a:rPr>
            <a:t>MAKE THE CALL</a:t>
          </a:r>
        </a:p>
      </dgm:t>
    </dgm:pt>
    <dgm:pt modelId="{36EE8BA2-ACEA-429C-82F7-0B08E6AE2AD9}" type="parTrans" cxnId="{23638A01-1730-4D3C-8B90-764DA75467DA}">
      <dgm:prSet/>
      <dgm:spPr/>
      <dgm:t>
        <a:bodyPr/>
        <a:lstStyle/>
        <a:p>
          <a:endParaRPr lang="en-US" sz="1200"/>
        </a:p>
      </dgm:t>
    </dgm:pt>
    <dgm:pt modelId="{98988480-9873-45DB-8BB4-C96B7730E864}" type="sibTrans" cxnId="{23638A01-1730-4D3C-8B90-764DA75467DA}">
      <dgm:prSet/>
      <dgm:spPr/>
      <dgm:t>
        <a:bodyPr/>
        <a:lstStyle/>
        <a:p>
          <a:endParaRPr lang="en-US" sz="1200"/>
        </a:p>
      </dgm:t>
    </dgm:pt>
    <dgm:pt modelId="{D3DE1897-FC9A-4CF4-A33F-7DD6EDA0B608}" type="pres">
      <dgm:prSet presAssocID="{F0FA738E-CD59-4327-AC5F-8E40ECF86DEC}" presName="composite" presStyleCnt="0">
        <dgm:presLayoutVars>
          <dgm:chMax val="5"/>
          <dgm:dir/>
          <dgm:animLvl val="ctr"/>
          <dgm:resizeHandles val="exact"/>
        </dgm:presLayoutVars>
      </dgm:prSet>
      <dgm:spPr/>
    </dgm:pt>
    <dgm:pt modelId="{E8E45C43-56FA-41AB-92AF-F3A77D072232}" type="pres">
      <dgm:prSet presAssocID="{F0FA738E-CD59-4327-AC5F-8E40ECF86DEC}" presName="cycle" presStyleCnt="0"/>
      <dgm:spPr/>
    </dgm:pt>
    <dgm:pt modelId="{3566D303-D4F7-4209-92F0-4DCA42794363}" type="pres">
      <dgm:prSet presAssocID="{F0FA738E-CD59-4327-AC5F-8E40ECF86DEC}" presName="centerShape" presStyleCnt="0"/>
      <dgm:spPr/>
    </dgm:pt>
    <dgm:pt modelId="{228D2F5B-121A-4551-8FEE-FF4C18B926DD}" type="pres">
      <dgm:prSet presAssocID="{F0FA738E-CD59-4327-AC5F-8E40ECF86DEC}" presName="connSite" presStyleLbl="node1" presStyleIdx="0" presStyleCnt="5"/>
      <dgm:spPr/>
    </dgm:pt>
    <dgm:pt modelId="{070115A4-D763-41A2-BB4E-01CD6B875689}" type="pres">
      <dgm:prSet presAssocID="{F0FA738E-CD59-4327-AC5F-8E40ECF86DEC}" presName="visible" presStyleLbl="node1" presStyleIdx="0" presStyleCnt="5" custScaleX="295784" custScaleY="271535"/>
      <dgm:spPr>
        <a:blipFill>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6FF6A7C0-FCF4-4B76-BBE9-711FCDDE4D6A}" type="pres">
      <dgm:prSet presAssocID="{3A96791F-25F6-4018-B61F-2353FBC27C48}" presName="Name25" presStyleLbl="parChTrans1D1" presStyleIdx="0" presStyleCnt="4"/>
      <dgm:spPr/>
    </dgm:pt>
    <dgm:pt modelId="{F70F90C3-A69F-46C6-AAAB-01EA2F406D81}" type="pres">
      <dgm:prSet presAssocID="{9AFB00CD-44BC-4DD2-BAB0-1F9EF7CE0ED3}" presName="node" presStyleCnt="0"/>
      <dgm:spPr/>
    </dgm:pt>
    <dgm:pt modelId="{2778A5DF-9F39-401D-AC61-D2C8915ECE28}" type="pres">
      <dgm:prSet presAssocID="{9AFB00CD-44BC-4DD2-BAB0-1F9EF7CE0ED3}" presName="parentNode" presStyleLbl="node1" presStyleIdx="1" presStyleCnt="5" custLinFactNeighborX="81141" custLinFactNeighborY="-190">
        <dgm:presLayoutVars>
          <dgm:chMax val="1"/>
          <dgm:bulletEnabled val="1"/>
        </dgm:presLayoutVars>
      </dgm:prSet>
      <dgm:spPr/>
    </dgm:pt>
    <dgm:pt modelId="{0FC60345-665B-402E-8662-699944CB8A6C}" type="pres">
      <dgm:prSet presAssocID="{9AFB00CD-44BC-4DD2-BAB0-1F9EF7CE0ED3}" presName="childNode" presStyleLbl="revTx" presStyleIdx="0" presStyleCnt="0">
        <dgm:presLayoutVars>
          <dgm:bulletEnabled val="1"/>
        </dgm:presLayoutVars>
      </dgm:prSet>
      <dgm:spPr/>
    </dgm:pt>
    <dgm:pt modelId="{CB48107F-BAA4-4C3C-9DB3-E9DF961B89BC}" type="pres">
      <dgm:prSet presAssocID="{AC9AE5B3-8854-4DEC-98E9-C84BC2F3CBBB}" presName="Name25" presStyleLbl="parChTrans1D1" presStyleIdx="1" presStyleCnt="4"/>
      <dgm:spPr/>
    </dgm:pt>
    <dgm:pt modelId="{1008440A-5628-48E3-81CA-72045C217195}" type="pres">
      <dgm:prSet presAssocID="{B2AE09A0-AA78-4838-A3E0-66B4D0AD80F9}" presName="node" presStyleCnt="0"/>
      <dgm:spPr/>
    </dgm:pt>
    <dgm:pt modelId="{39026B69-81C8-4698-AC7D-7D560CD672AE}" type="pres">
      <dgm:prSet presAssocID="{B2AE09A0-AA78-4838-A3E0-66B4D0AD80F9}" presName="parentNode" presStyleLbl="node1" presStyleIdx="2" presStyleCnt="5" custLinFactNeighborX="81141" custLinFactNeighborY="-190">
        <dgm:presLayoutVars>
          <dgm:chMax val="1"/>
          <dgm:bulletEnabled val="1"/>
        </dgm:presLayoutVars>
      </dgm:prSet>
      <dgm:spPr/>
    </dgm:pt>
    <dgm:pt modelId="{31EE3B66-EC77-4454-BADC-E935F30855EB}" type="pres">
      <dgm:prSet presAssocID="{B2AE09A0-AA78-4838-A3E0-66B4D0AD80F9}" presName="childNode" presStyleLbl="revTx" presStyleIdx="0" presStyleCnt="0">
        <dgm:presLayoutVars>
          <dgm:bulletEnabled val="1"/>
        </dgm:presLayoutVars>
      </dgm:prSet>
      <dgm:spPr/>
    </dgm:pt>
    <dgm:pt modelId="{CF1DEADC-CDF1-4DDC-8041-76719297C50B}" type="pres">
      <dgm:prSet presAssocID="{21B000A5-393B-4650-BB6B-D901EDFE9EB3}" presName="Name25" presStyleLbl="parChTrans1D1" presStyleIdx="2" presStyleCnt="4"/>
      <dgm:spPr/>
    </dgm:pt>
    <dgm:pt modelId="{E6DB18B8-FB22-48C4-B365-C741047C1264}" type="pres">
      <dgm:prSet presAssocID="{7ED6806B-D4A7-4E52-9EED-BC806A0A1F0E}" presName="node" presStyleCnt="0"/>
      <dgm:spPr/>
    </dgm:pt>
    <dgm:pt modelId="{3C134914-5440-4200-9618-4AD78AF82F79}" type="pres">
      <dgm:prSet presAssocID="{7ED6806B-D4A7-4E52-9EED-BC806A0A1F0E}" presName="parentNode" presStyleLbl="node1" presStyleIdx="3" presStyleCnt="5" custLinFactNeighborX="81141" custLinFactNeighborY="-190">
        <dgm:presLayoutVars>
          <dgm:chMax val="1"/>
          <dgm:bulletEnabled val="1"/>
        </dgm:presLayoutVars>
      </dgm:prSet>
      <dgm:spPr/>
    </dgm:pt>
    <dgm:pt modelId="{6B345642-AFC4-450B-AEFB-E0D03F1FB771}" type="pres">
      <dgm:prSet presAssocID="{7ED6806B-D4A7-4E52-9EED-BC806A0A1F0E}" presName="childNode" presStyleLbl="revTx" presStyleIdx="0" presStyleCnt="0">
        <dgm:presLayoutVars>
          <dgm:bulletEnabled val="1"/>
        </dgm:presLayoutVars>
      </dgm:prSet>
      <dgm:spPr/>
    </dgm:pt>
    <dgm:pt modelId="{9D15B84F-2CEC-414F-A6F6-4698FC5E16D6}" type="pres">
      <dgm:prSet presAssocID="{36EE8BA2-ACEA-429C-82F7-0B08E6AE2AD9}" presName="Name25" presStyleLbl="parChTrans1D1" presStyleIdx="3" presStyleCnt="4"/>
      <dgm:spPr/>
    </dgm:pt>
    <dgm:pt modelId="{CE4C1575-5B75-4359-99BA-61A6016DADE1}" type="pres">
      <dgm:prSet presAssocID="{FB1D2D80-107D-4F92-AFA2-2A59A88DD431}" presName="node" presStyleCnt="0"/>
      <dgm:spPr/>
    </dgm:pt>
    <dgm:pt modelId="{B3A48134-20E9-47D2-A27D-298F47D668A1}" type="pres">
      <dgm:prSet presAssocID="{FB1D2D80-107D-4F92-AFA2-2A59A88DD431}" presName="parentNode" presStyleLbl="node1" presStyleIdx="4" presStyleCnt="5" custLinFactNeighborX="81141" custLinFactNeighborY="-190">
        <dgm:presLayoutVars>
          <dgm:chMax val="1"/>
          <dgm:bulletEnabled val="1"/>
        </dgm:presLayoutVars>
      </dgm:prSet>
      <dgm:spPr/>
    </dgm:pt>
    <dgm:pt modelId="{DAB722FB-EE4F-433C-A5BB-2A3C1A7CE38A}" type="pres">
      <dgm:prSet presAssocID="{FB1D2D80-107D-4F92-AFA2-2A59A88DD431}" presName="childNode" presStyleLbl="revTx" presStyleIdx="0" presStyleCnt="0">
        <dgm:presLayoutVars>
          <dgm:bulletEnabled val="1"/>
        </dgm:presLayoutVars>
      </dgm:prSet>
      <dgm:spPr/>
    </dgm:pt>
  </dgm:ptLst>
  <dgm:cxnLst>
    <dgm:cxn modelId="{23638A01-1730-4D3C-8B90-764DA75467DA}" srcId="{F0FA738E-CD59-4327-AC5F-8E40ECF86DEC}" destId="{FB1D2D80-107D-4F92-AFA2-2A59A88DD431}" srcOrd="3" destOrd="0" parTransId="{36EE8BA2-ACEA-429C-82F7-0B08E6AE2AD9}" sibTransId="{98988480-9873-45DB-8BB4-C96B7730E864}"/>
    <dgm:cxn modelId="{879BA50D-472B-431E-B0D6-C3992EF93ADA}" type="presOf" srcId="{36EE8BA2-ACEA-429C-82F7-0B08E6AE2AD9}" destId="{9D15B84F-2CEC-414F-A6F6-4698FC5E16D6}" srcOrd="0" destOrd="0" presId="urn:microsoft.com/office/officeart/2005/8/layout/radial2"/>
    <dgm:cxn modelId="{37D9AE14-0E56-4D07-BD29-F9F347323DF4}" type="presOf" srcId="{7ED6806B-D4A7-4E52-9EED-BC806A0A1F0E}" destId="{3C134914-5440-4200-9618-4AD78AF82F79}" srcOrd="0" destOrd="0" presId="urn:microsoft.com/office/officeart/2005/8/layout/radial2"/>
    <dgm:cxn modelId="{93952536-FDC4-4233-9340-3DEE748DCFDC}" srcId="{F0FA738E-CD59-4327-AC5F-8E40ECF86DEC}" destId="{7ED6806B-D4A7-4E52-9EED-BC806A0A1F0E}" srcOrd="2" destOrd="0" parTransId="{21B000A5-393B-4650-BB6B-D901EDFE9EB3}" sibTransId="{1F570E69-3938-4C9E-9C84-698972D96299}"/>
    <dgm:cxn modelId="{24FF95AA-B313-4202-B738-ECFF292D40AE}" type="presOf" srcId="{AC9AE5B3-8854-4DEC-98E9-C84BC2F3CBBB}" destId="{CB48107F-BAA4-4C3C-9DB3-E9DF961B89BC}" srcOrd="0" destOrd="0" presId="urn:microsoft.com/office/officeart/2005/8/layout/radial2"/>
    <dgm:cxn modelId="{FBEB55AC-8493-48FC-9C9F-D425852C9CEF}" srcId="{F0FA738E-CD59-4327-AC5F-8E40ECF86DEC}" destId="{9AFB00CD-44BC-4DD2-BAB0-1F9EF7CE0ED3}" srcOrd="0" destOrd="0" parTransId="{3A96791F-25F6-4018-B61F-2353FBC27C48}" sibTransId="{62FEA28B-A84B-409A-B874-A8E7E0D90BD5}"/>
    <dgm:cxn modelId="{04DB9CBF-8801-4F43-A733-66EDB6A29A79}" type="presOf" srcId="{B2AE09A0-AA78-4838-A3E0-66B4D0AD80F9}" destId="{39026B69-81C8-4698-AC7D-7D560CD672AE}" srcOrd="0" destOrd="0" presId="urn:microsoft.com/office/officeart/2005/8/layout/radial2"/>
    <dgm:cxn modelId="{29A3DBC9-AAC2-4E43-9805-1E6C27D44362}" type="presOf" srcId="{FB1D2D80-107D-4F92-AFA2-2A59A88DD431}" destId="{B3A48134-20E9-47D2-A27D-298F47D668A1}" srcOrd="0" destOrd="0" presId="urn:microsoft.com/office/officeart/2005/8/layout/radial2"/>
    <dgm:cxn modelId="{616DABCA-D179-4529-8F6C-D0BECBBD48B9}" type="presOf" srcId="{3A96791F-25F6-4018-B61F-2353FBC27C48}" destId="{6FF6A7C0-FCF4-4B76-BBE9-711FCDDE4D6A}" srcOrd="0" destOrd="0" presId="urn:microsoft.com/office/officeart/2005/8/layout/radial2"/>
    <dgm:cxn modelId="{703A25D8-CFAE-4992-9533-D406FFD90025}" type="presOf" srcId="{9AFB00CD-44BC-4DD2-BAB0-1F9EF7CE0ED3}" destId="{2778A5DF-9F39-401D-AC61-D2C8915ECE28}" srcOrd="0" destOrd="0" presId="urn:microsoft.com/office/officeart/2005/8/layout/radial2"/>
    <dgm:cxn modelId="{210EDDF2-13B5-46ED-88CB-3480604B1194}" type="presOf" srcId="{F0FA738E-CD59-4327-AC5F-8E40ECF86DEC}" destId="{D3DE1897-FC9A-4CF4-A33F-7DD6EDA0B608}" srcOrd="0" destOrd="0" presId="urn:microsoft.com/office/officeart/2005/8/layout/radial2"/>
    <dgm:cxn modelId="{3374B3F4-BD29-480E-B941-DAA00E770A6E}" type="presOf" srcId="{21B000A5-393B-4650-BB6B-D901EDFE9EB3}" destId="{CF1DEADC-CDF1-4DDC-8041-76719297C50B}" srcOrd="0" destOrd="0" presId="urn:microsoft.com/office/officeart/2005/8/layout/radial2"/>
    <dgm:cxn modelId="{F80084FC-9969-4000-B4C2-384956D51E50}" srcId="{F0FA738E-CD59-4327-AC5F-8E40ECF86DEC}" destId="{B2AE09A0-AA78-4838-A3E0-66B4D0AD80F9}" srcOrd="1" destOrd="0" parTransId="{AC9AE5B3-8854-4DEC-98E9-C84BC2F3CBBB}" sibTransId="{CFE13E2D-49DA-4E1B-B339-2CB8295DBC9B}"/>
    <dgm:cxn modelId="{70570CE5-70EA-420F-8B74-8E37476DED3B}" type="presParOf" srcId="{D3DE1897-FC9A-4CF4-A33F-7DD6EDA0B608}" destId="{E8E45C43-56FA-41AB-92AF-F3A77D072232}" srcOrd="0" destOrd="0" presId="urn:microsoft.com/office/officeart/2005/8/layout/radial2"/>
    <dgm:cxn modelId="{CA28D231-2FC2-41BD-B0F6-906CEB0DC4FC}" type="presParOf" srcId="{E8E45C43-56FA-41AB-92AF-F3A77D072232}" destId="{3566D303-D4F7-4209-92F0-4DCA42794363}" srcOrd="0" destOrd="0" presId="urn:microsoft.com/office/officeart/2005/8/layout/radial2"/>
    <dgm:cxn modelId="{C0DF7513-8182-4E6B-B78A-7AD0411A30E6}" type="presParOf" srcId="{3566D303-D4F7-4209-92F0-4DCA42794363}" destId="{228D2F5B-121A-4551-8FEE-FF4C18B926DD}" srcOrd="0" destOrd="0" presId="urn:microsoft.com/office/officeart/2005/8/layout/radial2"/>
    <dgm:cxn modelId="{7B23DEF4-77BD-4A7E-B334-F146C3DD89CA}" type="presParOf" srcId="{3566D303-D4F7-4209-92F0-4DCA42794363}" destId="{070115A4-D763-41A2-BB4E-01CD6B875689}" srcOrd="1" destOrd="0" presId="urn:microsoft.com/office/officeart/2005/8/layout/radial2"/>
    <dgm:cxn modelId="{D4147ADB-92B6-47CA-9758-1DA2ADD1CFE0}" type="presParOf" srcId="{E8E45C43-56FA-41AB-92AF-F3A77D072232}" destId="{6FF6A7C0-FCF4-4B76-BBE9-711FCDDE4D6A}" srcOrd="1" destOrd="0" presId="urn:microsoft.com/office/officeart/2005/8/layout/radial2"/>
    <dgm:cxn modelId="{E9E9CC1F-E4AC-4476-9BE3-6637D1836AE3}" type="presParOf" srcId="{E8E45C43-56FA-41AB-92AF-F3A77D072232}" destId="{F70F90C3-A69F-46C6-AAAB-01EA2F406D81}" srcOrd="2" destOrd="0" presId="urn:microsoft.com/office/officeart/2005/8/layout/radial2"/>
    <dgm:cxn modelId="{2378734D-1250-41EF-AE1A-56FBB462CA62}" type="presParOf" srcId="{F70F90C3-A69F-46C6-AAAB-01EA2F406D81}" destId="{2778A5DF-9F39-401D-AC61-D2C8915ECE28}" srcOrd="0" destOrd="0" presId="urn:microsoft.com/office/officeart/2005/8/layout/radial2"/>
    <dgm:cxn modelId="{6B8D17A3-FC46-4E50-80ED-124DAE35032B}" type="presParOf" srcId="{F70F90C3-A69F-46C6-AAAB-01EA2F406D81}" destId="{0FC60345-665B-402E-8662-699944CB8A6C}" srcOrd="1" destOrd="0" presId="urn:microsoft.com/office/officeart/2005/8/layout/radial2"/>
    <dgm:cxn modelId="{D0963AA0-4B15-4D3A-ADC1-260A8224EA18}" type="presParOf" srcId="{E8E45C43-56FA-41AB-92AF-F3A77D072232}" destId="{CB48107F-BAA4-4C3C-9DB3-E9DF961B89BC}" srcOrd="3" destOrd="0" presId="urn:microsoft.com/office/officeart/2005/8/layout/radial2"/>
    <dgm:cxn modelId="{5A7D20E6-6C66-4FB4-A8FD-37CD2F7C5A23}" type="presParOf" srcId="{E8E45C43-56FA-41AB-92AF-F3A77D072232}" destId="{1008440A-5628-48E3-81CA-72045C217195}" srcOrd="4" destOrd="0" presId="urn:microsoft.com/office/officeart/2005/8/layout/radial2"/>
    <dgm:cxn modelId="{DAAE4DE9-1DF8-438E-9EA2-083771A301B9}" type="presParOf" srcId="{1008440A-5628-48E3-81CA-72045C217195}" destId="{39026B69-81C8-4698-AC7D-7D560CD672AE}" srcOrd="0" destOrd="0" presId="urn:microsoft.com/office/officeart/2005/8/layout/radial2"/>
    <dgm:cxn modelId="{C52CA5BD-BB14-4883-A1D8-86BD87CE66DB}" type="presParOf" srcId="{1008440A-5628-48E3-81CA-72045C217195}" destId="{31EE3B66-EC77-4454-BADC-E935F30855EB}" srcOrd="1" destOrd="0" presId="urn:microsoft.com/office/officeart/2005/8/layout/radial2"/>
    <dgm:cxn modelId="{65589746-A19C-4C57-9467-2BE6887F1050}" type="presParOf" srcId="{E8E45C43-56FA-41AB-92AF-F3A77D072232}" destId="{CF1DEADC-CDF1-4DDC-8041-76719297C50B}" srcOrd="5" destOrd="0" presId="urn:microsoft.com/office/officeart/2005/8/layout/radial2"/>
    <dgm:cxn modelId="{CF46BB30-1DB2-4480-89DC-79E55C067540}" type="presParOf" srcId="{E8E45C43-56FA-41AB-92AF-F3A77D072232}" destId="{E6DB18B8-FB22-48C4-B365-C741047C1264}" srcOrd="6" destOrd="0" presId="urn:microsoft.com/office/officeart/2005/8/layout/radial2"/>
    <dgm:cxn modelId="{D3CE9CEE-ADD1-4CC7-95F1-03EFA2289E6D}" type="presParOf" srcId="{E6DB18B8-FB22-48C4-B365-C741047C1264}" destId="{3C134914-5440-4200-9618-4AD78AF82F79}" srcOrd="0" destOrd="0" presId="urn:microsoft.com/office/officeart/2005/8/layout/radial2"/>
    <dgm:cxn modelId="{C5B3F032-EBDA-41BC-BA4B-DEB9E1EDC958}" type="presParOf" srcId="{E6DB18B8-FB22-48C4-B365-C741047C1264}" destId="{6B345642-AFC4-450B-AEFB-E0D03F1FB771}" srcOrd="1" destOrd="0" presId="urn:microsoft.com/office/officeart/2005/8/layout/radial2"/>
    <dgm:cxn modelId="{E791A157-9747-4E6D-8887-0826BE44A302}" type="presParOf" srcId="{E8E45C43-56FA-41AB-92AF-F3A77D072232}" destId="{9D15B84F-2CEC-414F-A6F6-4698FC5E16D6}" srcOrd="7" destOrd="0" presId="urn:microsoft.com/office/officeart/2005/8/layout/radial2"/>
    <dgm:cxn modelId="{911DDDD5-3CB3-4259-8337-C5A292B0ACA4}" type="presParOf" srcId="{E8E45C43-56FA-41AB-92AF-F3A77D072232}" destId="{CE4C1575-5B75-4359-99BA-61A6016DADE1}" srcOrd="8" destOrd="0" presId="urn:microsoft.com/office/officeart/2005/8/layout/radial2"/>
    <dgm:cxn modelId="{26FB96BF-9F43-4B23-9D28-209C9D760F2A}" type="presParOf" srcId="{CE4C1575-5B75-4359-99BA-61A6016DADE1}" destId="{B3A48134-20E9-47D2-A27D-298F47D668A1}" srcOrd="0" destOrd="0" presId="urn:microsoft.com/office/officeart/2005/8/layout/radial2"/>
    <dgm:cxn modelId="{593D23A5-4AAC-4FAF-8400-849EF97B51A1}" type="presParOf" srcId="{CE4C1575-5B75-4359-99BA-61A6016DADE1}" destId="{DAB722FB-EE4F-433C-A5BB-2A3C1A7CE38A}"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78AA9F-D808-46BC-9F1E-C1DDD12C4430}">
      <dsp:nvSpPr>
        <dsp:cNvPr id="0" name=""/>
        <dsp:cNvSpPr/>
      </dsp:nvSpPr>
      <dsp:spPr>
        <a:xfrm>
          <a:off x="2407" y="0"/>
          <a:ext cx="2523297" cy="4680926"/>
        </a:xfrm>
        <a:prstGeom prst="roundRect">
          <a:avLst>
            <a:gd name="adj" fmla="val 10000"/>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Consistency</a:t>
          </a:r>
        </a:p>
      </dsp:txBody>
      <dsp:txXfrm>
        <a:off x="2407" y="1872370"/>
        <a:ext cx="2523297" cy="1872370"/>
      </dsp:txXfrm>
    </dsp:sp>
    <dsp:sp modelId="{98950827-9FCF-4205-9033-962BC4D2B3F1}">
      <dsp:nvSpPr>
        <dsp:cNvPr id="0" name=""/>
        <dsp:cNvSpPr/>
      </dsp:nvSpPr>
      <dsp:spPr>
        <a:xfrm>
          <a:off x="484681" y="280855"/>
          <a:ext cx="1558748" cy="1558748"/>
        </a:xfrm>
        <a:prstGeom prst="ellipse">
          <a:avLst/>
        </a:prstGeom>
        <a:blipFill>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3F622F-5881-4507-B87E-BBFACE59FED9}">
      <dsp:nvSpPr>
        <dsp:cNvPr id="0" name=""/>
        <dsp:cNvSpPr/>
      </dsp:nvSpPr>
      <dsp:spPr>
        <a:xfrm>
          <a:off x="2601403" y="0"/>
          <a:ext cx="2523297" cy="4680926"/>
        </a:xfrm>
        <a:prstGeom prst="roundRect">
          <a:avLst>
            <a:gd name="adj" fmla="val 10000"/>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Rules and Mechanics Knowledge</a:t>
          </a:r>
        </a:p>
      </dsp:txBody>
      <dsp:txXfrm>
        <a:off x="2601403" y="1872370"/>
        <a:ext cx="2523297" cy="1872370"/>
      </dsp:txXfrm>
    </dsp:sp>
    <dsp:sp modelId="{58D7F40C-2685-47F6-8AAE-17C7BBED6A94}">
      <dsp:nvSpPr>
        <dsp:cNvPr id="0" name=""/>
        <dsp:cNvSpPr/>
      </dsp:nvSpPr>
      <dsp:spPr>
        <a:xfrm>
          <a:off x="3083677" y="280855"/>
          <a:ext cx="1558748" cy="1558748"/>
        </a:xfrm>
        <a:prstGeom prst="ellipse">
          <a:avLst/>
        </a:prstGeom>
        <a:blipFill>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2A0938-887E-477E-9A0A-7FDEC660A0D4}">
      <dsp:nvSpPr>
        <dsp:cNvPr id="0" name=""/>
        <dsp:cNvSpPr/>
      </dsp:nvSpPr>
      <dsp:spPr>
        <a:xfrm>
          <a:off x="5200399" y="0"/>
          <a:ext cx="2523297" cy="4680926"/>
        </a:xfrm>
        <a:prstGeom prst="roundRect">
          <a:avLst>
            <a:gd name="adj" fmla="val 10000"/>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Teamwork and Trust</a:t>
          </a:r>
        </a:p>
      </dsp:txBody>
      <dsp:txXfrm>
        <a:off x="5200399" y="1872370"/>
        <a:ext cx="2523297" cy="1872370"/>
      </dsp:txXfrm>
    </dsp:sp>
    <dsp:sp modelId="{91BD3BF9-1BEF-4897-A7A8-F17D760E853A}">
      <dsp:nvSpPr>
        <dsp:cNvPr id="0" name=""/>
        <dsp:cNvSpPr/>
      </dsp:nvSpPr>
      <dsp:spPr>
        <a:xfrm>
          <a:off x="5682673" y="280855"/>
          <a:ext cx="1558748" cy="1558748"/>
        </a:xfrm>
        <a:prstGeom prst="ellipse">
          <a:avLst/>
        </a:prstGeom>
        <a:blipFill>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D51A0D-FF75-49BE-84DF-BC7A475473E2}">
      <dsp:nvSpPr>
        <dsp:cNvPr id="0" name=""/>
        <dsp:cNvSpPr/>
      </dsp:nvSpPr>
      <dsp:spPr>
        <a:xfrm>
          <a:off x="7799395" y="0"/>
          <a:ext cx="2523297" cy="4680926"/>
        </a:xfrm>
        <a:prstGeom prst="roundRect">
          <a:avLst>
            <a:gd name="adj" fmla="val 10000"/>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Communication</a:t>
          </a:r>
        </a:p>
      </dsp:txBody>
      <dsp:txXfrm>
        <a:off x="7799395" y="1872370"/>
        <a:ext cx="2523297" cy="1872370"/>
      </dsp:txXfrm>
    </dsp:sp>
    <dsp:sp modelId="{5E3F79B4-77A5-4AA1-A6AE-80CCE9600A06}">
      <dsp:nvSpPr>
        <dsp:cNvPr id="0" name=""/>
        <dsp:cNvSpPr/>
      </dsp:nvSpPr>
      <dsp:spPr>
        <a:xfrm>
          <a:off x="8281669" y="280855"/>
          <a:ext cx="1558748" cy="1558748"/>
        </a:xfrm>
        <a:prstGeom prst="ellipse">
          <a:avLst/>
        </a:prstGeom>
        <a:blipFill>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E39352-7617-4FA6-B2B8-85A5F7DD64DA}">
      <dsp:nvSpPr>
        <dsp:cNvPr id="0" name=""/>
        <dsp:cNvSpPr/>
      </dsp:nvSpPr>
      <dsp:spPr>
        <a:xfrm>
          <a:off x="462589" y="3344497"/>
          <a:ext cx="9499092" cy="1151500"/>
        </a:xfrm>
        <a:prstGeom prst="leftRightArrow">
          <a:avLst/>
        </a:prstGeom>
        <a:solidFill>
          <a:schemeClr val="dk2">
            <a:tint val="6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B24CF7-DDB8-4E50-B608-C1E928654D80}">
      <dsp:nvSpPr>
        <dsp:cNvPr id="0" name=""/>
        <dsp:cNvSpPr/>
      </dsp:nvSpPr>
      <dsp:spPr>
        <a:xfrm>
          <a:off x="-5769583" y="-883076"/>
          <a:ext cx="6868925" cy="6868925"/>
        </a:xfrm>
        <a:prstGeom prst="blockArc">
          <a:avLst>
            <a:gd name="adj1" fmla="val 18900000"/>
            <a:gd name="adj2" fmla="val 2700000"/>
            <a:gd name="adj3" fmla="val 314"/>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A4921B-6FB6-4A2A-9E19-D0DBD49B48B7}">
      <dsp:nvSpPr>
        <dsp:cNvPr id="0" name=""/>
        <dsp:cNvSpPr/>
      </dsp:nvSpPr>
      <dsp:spPr>
        <a:xfrm>
          <a:off x="409598" y="268711"/>
          <a:ext cx="9755884" cy="537219"/>
        </a:xfrm>
        <a:prstGeom prst="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418"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dirty="0">
              <a:latin typeface="Obvia" panose="02000503040000020004" charset="0"/>
            </a:rPr>
            <a:t>MEET AND CERTIFY COACHES</a:t>
          </a:r>
        </a:p>
      </dsp:txBody>
      <dsp:txXfrm>
        <a:off x="409598" y="268711"/>
        <a:ext cx="9755884" cy="537219"/>
      </dsp:txXfrm>
    </dsp:sp>
    <dsp:sp modelId="{DBE20FCD-7A0F-45BE-B835-D28FC01C4B6E}">
      <dsp:nvSpPr>
        <dsp:cNvPr id="0" name=""/>
        <dsp:cNvSpPr/>
      </dsp:nvSpPr>
      <dsp:spPr>
        <a:xfrm>
          <a:off x="73836" y="201559"/>
          <a:ext cx="671524" cy="671524"/>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DDE1E6-6624-4BAE-A134-4AF56EF85E21}">
      <dsp:nvSpPr>
        <dsp:cNvPr id="0" name=""/>
        <dsp:cNvSpPr/>
      </dsp:nvSpPr>
      <dsp:spPr>
        <a:xfrm>
          <a:off x="851498" y="1074439"/>
          <a:ext cx="9313984" cy="537219"/>
        </a:xfrm>
        <a:prstGeom prst="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418"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dirty="0">
              <a:latin typeface="Obvia" panose="02000503040000020004" charset="0"/>
            </a:rPr>
            <a:t>CAPTAINS/COIN TOSS</a:t>
          </a:r>
        </a:p>
      </dsp:txBody>
      <dsp:txXfrm>
        <a:off x="851498" y="1074439"/>
        <a:ext cx="9313984" cy="537219"/>
      </dsp:txXfrm>
    </dsp:sp>
    <dsp:sp modelId="{A03535B3-2CC9-43DB-B2EF-CAEFF83B0A22}">
      <dsp:nvSpPr>
        <dsp:cNvPr id="0" name=""/>
        <dsp:cNvSpPr/>
      </dsp:nvSpPr>
      <dsp:spPr>
        <a:xfrm>
          <a:off x="515736" y="1007287"/>
          <a:ext cx="671524" cy="671524"/>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B8DD68-50AC-4D45-BE7D-293EC8F8C9A4}">
      <dsp:nvSpPr>
        <dsp:cNvPr id="0" name=""/>
        <dsp:cNvSpPr/>
      </dsp:nvSpPr>
      <dsp:spPr>
        <a:xfrm>
          <a:off x="1053568" y="1880167"/>
          <a:ext cx="9111914" cy="537219"/>
        </a:xfrm>
        <a:prstGeom prst="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418"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dirty="0">
              <a:latin typeface="Obvia" panose="02000503040000020004" charset="0"/>
            </a:rPr>
            <a:t>SUBSTITUTION COACHES-SET EXPECTATIONS</a:t>
          </a:r>
        </a:p>
      </dsp:txBody>
      <dsp:txXfrm>
        <a:off x="1053568" y="1880167"/>
        <a:ext cx="9111914" cy="537219"/>
      </dsp:txXfrm>
    </dsp:sp>
    <dsp:sp modelId="{96A3BEB1-424E-48DF-8D85-712B9CCCBD92}">
      <dsp:nvSpPr>
        <dsp:cNvPr id="0" name=""/>
        <dsp:cNvSpPr/>
      </dsp:nvSpPr>
      <dsp:spPr>
        <a:xfrm>
          <a:off x="717805" y="1813014"/>
          <a:ext cx="671524" cy="671524"/>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90F71B-A86C-4EF0-AC33-EB9E4656FB0E}">
      <dsp:nvSpPr>
        <dsp:cNvPr id="0" name=""/>
        <dsp:cNvSpPr/>
      </dsp:nvSpPr>
      <dsp:spPr>
        <a:xfrm>
          <a:off x="1053568" y="2685384"/>
          <a:ext cx="9111914" cy="537219"/>
        </a:xfrm>
        <a:prstGeom prst="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418"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dirty="0">
              <a:latin typeface="Obvia" panose="02000503040000020004" charset="0"/>
            </a:rPr>
            <a:t>MEET TABLE PERSONNEL-REVIEW RESPONSIBILITIES</a:t>
          </a:r>
        </a:p>
      </dsp:txBody>
      <dsp:txXfrm>
        <a:off x="1053568" y="2685384"/>
        <a:ext cx="9111914" cy="537219"/>
      </dsp:txXfrm>
    </dsp:sp>
    <dsp:sp modelId="{3E415077-9EFE-45B2-929E-9570AD0D5DB9}">
      <dsp:nvSpPr>
        <dsp:cNvPr id="0" name=""/>
        <dsp:cNvSpPr/>
      </dsp:nvSpPr>
      <dsp:spPr>
        <a:xfrm>
          <a:off x="717805" y="2618232"/>
          <a:ext cx="671524" cy="671524"/>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176B7C-C63A-44EB-B40F-0B01EB2CDDEF}">
      <dsp:nvSpPr>
        <dsp:cNvPr id="0" name=""/>
        <dsp:cNvSpPr/>
      </dsp:nvSpPr>
      <dsp:spPr>
        <a:xfrm>
          <a:off x="851498" y="3491112"/>
          <a:ext cx="9313984" cy="537219"/>
        </a:xfrm>
        <a:prstGeom prst="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418"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dirty="0">
              <a:latin typeface="Obvia" panose="02000503040000020004" charset="0"/>
            </a:rPr>
            <a:t>READY THE FIELD FOR PLAY</a:t>
          </a:r>
        </a:p>
      </dsp:txBody>
      <dsp:txXfrm>
        <a:off x="851498" y="3491112"/>
        <a:ext cx="9313984" cy="537219"/>
      </dsp:txXfrm>
    </dsp:sp>
    <dsp:sp modelId="{2DD526E6-8FD1-4720-856C-7A8D76CA3F50}">
      <dsp:nvSpPr>
        <dsp:cNvPr id="0" name=""/>
        <dsp:cNvSpPr/>
      </dsp:nvSpPr>
      <dsp:spPr>
        <a:xfrm>
          <a:off x="515736" y="3423960"/>
          <a:ext cx="671524" cy="671524"/>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3C2900-3200-4461-B72C-7B6518F2C370}">
      <dsp:nvSpPr>
        <dsp:cNvPr id="0" name=""/>
        <dsp:cNvSpPr/>
      </dsp:nvSpPr>
      <dsp:spPr>
        <a:xfrm>
          <a:off x="409598" y="4296840"/>
          <a:ext cx="9755884" cy="537219"/>
        </a:xfrm>
        <a:prstGeom prst="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418"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dirty="0">
              <a:latin typeface="Obvia" panose="02000503040000020004" charset="0"/>
            </a:rPr>
            <a:t>LINE-UP</a:t>
          </a:r>
        </a:p>
      </dsp:txBody>
      <dsp:txXfrm>
        <a:off x="409598" y="4296840"/>
        <a:ext cx="9755884" cy="537219"/>
      </dsp:txXfrm>
    </dsp:sp>
    <dsp:sp modelId="{AA1798CE-E20A-4C2F-A09B-43E1084D4420}">
      <dsp:nvSpPr>
        <dsp:cNvPr id="0" name=""/>
        <dsp:cNvSpPr/>
      </dsp:nvSpPr>
      <dsp:spPr>
        <a:xfrm>
          <a:off x="73836" y="4229687"/>
          <a:ext cx="671524" cy="671524"/>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7FA1F7-F40B-4980-B7F1-97F64D943CC1}">
      <dsp:nvSpPr>
        <dsp:cNvPr id="0" name=""/>
        <dsp:cNvSpPr/>
      </dsp:nvSpPr>
      <dsp:spPr>
        <a:xfrm>
          <a:off x="818197" y="0"/>
          <a:ext cx="9272905" cy="4807905"/>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9509C4-634C-4ADF-93FF-124670108758}">
      <dsp:nvSpPr>
        <dsp:cNvPr id="0" name=""/>
        <dsp:cNvSpPr/>
      </dsp:nvSpPr>
      <dsp:spPr>
        <a:xfrm>
          <a:off x="4794" y="1442371"/>
          <a:ext cx="2096098" cy="1923162"/>
        </a:xfrm>
        <a:prstGeom prst="round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Obvia" panose="02000503040000020004" pitchFamily="50" charset="0"/>
            </a:rPr>
            <a:t>Signal the goal and retrieve the ball, wherever it is.</a:t>
          </a:r>
        </a:p>
      </dsp:txBody>
      <dsp:txXfrm>
        <a:off x="98675" y="1536252"/>
        <a:ext cx="1908336" cy="1735400"/>
      </dsp:txXfrm>
    </dsp:sp>
    <dsp:sp modelId="{3A430E1F-C36D-474D-A419-B119F38E982C}">
      <dsp:nvSpPr>
        <dsp:cNvPr id="0" name=""/>
        <dsp:cNvSpPr/>
      </dsp:nvSpPr>
      <dsp:spPr>
        <a:xfrm>
          <a:off x="2205697" y="1442371"/>
          <a:ext cx="2096098" cy="1923162"/>
        </a:xfrm>
        <a:prstGeom prst="round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Obvia" panose="02000503040000020004" pitchFamily="50" charset="0"/>
            </a:rPr>
            <a:t>Jog back to center… Do Not WALK</a:t>
          </a:r>
        </a:p>
      </dsp:txBody>
      <dsp:txXfrm>
        <a:off x="2299578" y="1536252"/>
        <a:ext cx="1908336" cy="1735400"/>
      </dsp:txXfrm>
    </dsp:sp>
    <dsp:sp modelId="{39A45EC1-42BD-4C55-ADB6-A3626AA91405}">
      <dsp:nvSpPr>
        <dsp:cNvPr id="0" name=""/>
        <dsp:cNvSpPr/>
      </dsp:nvSpPr>
      <dsp:spPr>
        <a:xfrm>
          <a:off x="4406600" y="1442371"/>
          <a:ext cx="2096098" cy="1923162"/>
        </a:xfrm>
        <a:prstGeom prst="round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Obvia" panose="02000503040000020004" pitchFamily="50" charset="0"/>
            </a:rPr>
            <a:t>Dead ball officiating is important</a:t>
          </a:r>
        </a:p>
      </dsp:txBody>
      <dsp:txXfrm>
        <a:off x="4500481" y="1536252"/>
        <a:ext cx="1908336" cy="1735400"/>
      </dsp:txXfrm>
    </dsp:sp>
    <dsp:sp modelId="{9457C8E4-3DB2-4D22-A45A-703D3BCB0534}">
      <dsp:nvSpPr>
        <dsp:cNvPr id="0" name=""/>
        <dsp:cNvSpPr/>
      </dsp:nvSpPr>
      <dsp:spPr>
        <a:xfrm>
          <a:off x="6607504" y="1442371"/>
          <a:ext cx="2096098" cy="1923162"/>
        </a:xfrm>
        <a:prstGeom prst="round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Obvia" panose="02000503040000020004" pitchFamily="50" charset="0"/>
            </a:rPr>
            <a:t>Record the score when in position for the faceoff</a:t>
          </a:r>
        </a:p>
      </dsp:txBody>
      <dsp:txXfrm>
        <a:off x="6701385" y="1536252"/>
        <a:ext cx="1908336" cy="1735400"/>
      </dsp:txXfrm>
    </dsp:sp>
    <dsp:sp modelId="{0A70940E-0F28-4E0F-9779-097A8227318C}">
      <dsp:nvSpPr>
        <dsp:cNvPr id="0" name=""/>
        <dsp:cNvSpPr/>
      </dsp:nvSpPr>
      <dsp:spPr>
        <a:xfrm>
          <a:off x="8808407" y="1442371"/>
          <a:ext cx="2096098" cy="1923162"/>
        </a:xfrm>
        <a:prstGeom prst="round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Obvia" panose="02000503040000020004" pitchFamily="50" charset="0"/>
            </a:rPr>
            <a:t>Non-faceoff official signals when field is ready for play</a:t>
          </a:r>
        </a:p>
      </dsp:txBody>
      <dsp:txXfrm>
        <a:off x="8902288" y="1536252"/>
        <a:ext cx="1908336" cy="17354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36370D-40EB-4FAC-9B60-125614227426}">
      <dsp:nvSpPr>
        <dsp:cNvPr id="0" name=""/>
        <dsp:cNvSpPr/>
      </dsp:nvSpPr>
      <dsp:spPr>
        <a:xfrm>
          <a:off x="2553" y="-30796"/>
          <a:ext cx="2676104" cy="3178362"/>
        </a:xfrm>
        <a:prstGeom prst="roundRect">
          <a:avLst>
            <a:gd name="adj" fmla="val 10000"/>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Obvia" panose="02000503040000020004" pitchFamily="50" charset="0"/>
            </a:rPr>
            <a:t>Any penalty has been reported to the table</a:t>
          </a:r>
        </a:p>
      </dsp:txBody>
      <dsp:txXfrm>
        <a:off x="2553" y="1240548"/>
        <a:ext cx="2676104" cy="1271344"/>
      </dsp:txXfrm>
    </dsp:sp>
    <dsp:sp modelId="{DDBCF77E-376C-47A6-9B41-89E5912B34D1}">
      <dsp:nvSpPr>
        <dsp:cNvPr id="0" name=""/>
        <dsp:cNvSpPr/>
      </dsp:nvSpPr>
      <dsp:spPr>
        <a:xfrm>
          <a:off x="811408" y="159905"/>
          <a:ext cx="1058394" cy="1058394"/>
        </a:xfrm>
        <a:prstGeom prst="ellipse">
          <a:avLst/>
        </a:prstGeom>
        <a:blipFill>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BCE111-0595-45A7-809E-84FBF3347380}">
      <dsp:nvSpPr>
        <dsp:cNvPr id="0" name=""/>
        <dsp:cNvSpPr/>
      </dsp:nvSpPr>
      <dsp:spPr>
        <a:xfrm>
          <a:off x="2758941" y="-30796"/>
          <a:ext cx="2676104" cy="3178362"/>
        </a:xfrm>
        <a:prstGeom prst="roundRect">
          <a:avLst>
            <a:gd name="adj" fmla="val 10000"/>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Obvia" panose="02000503040000020004" pitchFamily="50" charset="0"/>
            </a:rPr>
            <a:t>All flags have been picked up</a:t>
          </a:r>
        </a:p>
      </dsp:txBody>
      <dsp:txXfrm>
        <a:off x="2758941" y="1240548"/>
        <a:ext cx="2676104" cy="1271344"/>
      </dsp:txXfrm>
    </dsp:sp>
    <dsp:sp modelId="{68166FA3-DD4A-45C3-B9D9-E1B83176EEA3}">
      <dsp:nvSpPr>
        <dsp:cNvPr id="0" name=""/>
        <dsp:cNvSpPr/>
      </dsp:nvSpPr>
      <dsp:spPr>
        <a:xfrm>
          <a:off x="3567796" y="159905"/>
          <a:ext cx="1058394" cy="1058394"/>
        </a:xfrm>
        <a:prstGeom prst="ellipse">
          <a:avLst/>
        </a:prstGeom>
        <a:blipFill>
          <a:blip xmlns:r="http://schemas.openxmlformats.org/officeDocument/2006/relationships" r:embed="rId2" cstate="print">
            <a:extLst>
              <a:ext uri="{28A0092B-C50C-407E-A947-70E740481C1C}">
                <a14:useLocalDpi xmlns:a14="http://schemas.microsoft.com/office/drawing/2010/main"/>
              </a:ext>
            </a:extLst>
          </a:blip>
          <a:srcRect/>
          <a:stretch>
            <a:fillRect t="-1000" b="-1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91A446-DBC7-4795-8B14-77688DD6BD81}">
      <dsp:nvSpPr>
        <dsp:cNvPr id="0" name=""/>
        <dsp:cNvSpPr/>
      </dsp:nvSpPr>
      <dsp:spPr>
        <a:xfrm>
          <a:off x="5515329" y="-30796"/>
          <a:ext cx="2676104" cy="3178362"/>
        </a:xfrm>
        <a:prstGeom prst="roundRect">
          <a:avLst>
            <a:gd name="adj" fmla="val 10000"/>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Obvia" panose="02000503040000020004" pitchFamily="50" charset="0"/>
            </a:rPr>
            <a:t>All Referees are ready to restart</a:t>
          </a:r>
        </a:p>
      </dsp:txBody>
      <dsp:txXfrm>
        <a:off x="5515329" y="1240548"/>
        <a:ext cx="2676104" cy="1271344"/>
      </dsp:txXfrm>
    </dsp:sp>
    <dsp:sp modelId="{A58C8270-B740-4A66-99B0-F1A5561D3C23}">
      <dsp:nvSpPr>
        <dsp:cNvPr id="0" name=""/>
        <dsp:cNvSpPr/>
      </dsp:nvSpPr>
      <dsp:spPr>
        <a:xfrm>
          <a:off x="6324184" y="159905"/>
          <a:ext cx="1058394" cy="1058394"/>
        </a:xfrm>
        <a:prstGeom prst="ellipse">
          <a:avLst/>
        </a:prstGeom>
        <a:blipFill>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C09116-F454-4E60-A718-9C0FDCADDC10}">
      <dsp:nvSpPr>
        <dsp:cNvPr id="0" name=""/>
        <dsp:cNvSpPr/>
      </dsp:nvSpPr>
      <dsp:spPr>
        <a:xfrm>
          <a:off x="8271717" y="-30796"/>
          <a:ext cx="2676104" cy="3178362"/>
        </a:xfrm>
        <a:prstGeom prst="roundRect">
          <a:avLst>
            <a:gd name="adj" fmla="val 10000"/>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Obvia" panose="02000503040000020004" pitchFamily="50" charset="0"/>
            </a:rPr>
            <a:t>The Goalie knows where the ball will be restarted</a:t>
          </a:r>
        </a:p>
      </dsp:txBody>
      <dsp:txXfrm>
        <a:off x="8271717" y="1240548"/>
        <a:ext cx="2676104" cy="1271344"/>
      </dsp:txXfrm>
    </dsp:sp>
    <dsp:sp modelId="{97E3FC94-3063-40D9-A4CE-A80B5132B4BA}">
      <dsp:nvSpPr>
        <dsp:cNvPr id="0" name=""/>
        <dsp:cNvSpPr/>
      </dsp:nvSpPr>
      <dsp:spPr>
        <a:xfrm>
          <a:off x="9080572" y="159905"/>
          <a:ext cx="1058394" cy="1058394"/>
        </a:xfrm>
        <a:prstGeom prst="ellipse">
          <a:avLst/>
        </a:prstGeom>
        <a:blipFill>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09F37C-FD28-49A9-B18D-F05E15D13A8C}">
      <dsp:nvSpPr>
        <dsp:cNvPr id="0" name=""/>
        <dsp:cNvSpPr/>
      </dsp:nvSpPr>
      <dsp:spPr>
        <a:xfrm>
          <a:off x="438014" y="2291382"/>
          <a:ext cx="10074345" cy="917775"/>
        </a:xfrm>
        <a:prstGeom prst="leftRightArrow">
          <a:avLst/>
        </a:prstGeom>
        <a:solidFill>
          <a:schemeClr val="dk2">
            <a:tint val="6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C732ED-CECF-41B3-B9A1-C629C5618D9F}">
      <dsp:nvSpPr>
        <dsp:cNvPr id="0" name=""/>
        <dsp:cNvSpPr/>
      </dsp:nvSpPr>
      <dsp:spPr>
        <a:xfrm>
          <a:off x="-5504937" y="-843285"/>
          <a:ext cx="6557996" cy="6557996"/>
        </a:xfrm>
        <a:prstGeom prst="blockArc">
          <a:avLst>
            <a:gd name="adj1" fmla="val 18900000"/>
            <a:gd name="adj2" fmla="val 2700000"/>
            <a:gd name="adj3" fmla="val 329"/>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5437C8-A170-451E-A4BD-8E7FD023D856}">
      <dsp:nvSpPr>
        <dsp:cNvPr id="0" name=""/>
        <dsp:cNvSpPr/>
      </dsp:nvSpPr>
      <dsp:spPr>
        <a:xfrm>
          <a:off x="341730" y="221455"/>
          <a:ext cx="10318385" cy="442715"/>
        </a:xfrm>
        <a:prstGeom prst="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1405"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Obvia" panose="02000503040000020004" pitchFamily="50" charset="0"/>
            </a:rPr>
            <a:t>No running restarts from out of bounds</a:t>
          </a:r>
        </a:p>
      </dsp:txBody>
      <dsp:txXfrm>
        <a:off x="341730" y="221455"/>
        <a:ext cx="10318385" cy="442715"/>
      </dsp:txXfrm>
    </dsp:sp>
    <dsp:sp modelId="{ED228AB9-5C59-4474-A702-5E7992EC3F9B}">
      <dsp:nvSpPr>
        <dsp:cNvPr id="0" name=""/>
        <dsp:cNvSpPr/>
      </dsp:nvSpPr>
      <dsp:spPr>
        <a:xfrm>
          <a:off x="65033" y="166115"/>
          <a:ext cx="553393" cy="553393"/>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CEA46B-2CE3-41B4-A7A1-D0EFD17D8A1D}">
      <dsp:nvSpPr>
        <dsp:cNvPr id="0" name=""/>
        <dsp:cNvSpPr/>
      </dsp:nvSpPr>
      <dsp:spPr>
        <a:xfrm>
          <a:off x="742648" y="885917"/>
          <a:ext cx="9917467" cy="442715"/>
        </a:xfrm>
        <a:prstGeom prst="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1405"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Obvia" panose="02000503040000020004" pitchFamily="50" charset="0"/>
            </a:rPr>
            <a:t>Start 5 yards on the field when in front of the table area</a:t>
          </a:r>
        </a:p>
      </dsp:txBody>
      <dsp:txXfrm>
        <a:off x="742648" y="885917"/>
        <a:ext cx="9917467" cy="442715"/>
      </dsp:txXfrm>
    </dsp:sp>
    <dsp:sp modelId="{3732BF76-80E8-4ABC-9D60-0E37428A65EB}">
      <dsp:nvSpPr>
        <dsp:cNvPr id="0" name=""/>
        <dsp:cNvSpPr/>
      </dsp:nvSpPr>
      <dsp:spPr>
        <a:xfrm>
          <a:off x="465951" y="830578"/>
          <a:ext cx="553393" cy="553393"/>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EDD3A2-2E88-4DC5-B708-9AABD40A84A7}">
      <dsp:nvSpPr>
        <dsp:cNvPr id="0" name=""/>
        <dsp:cNvSpPr/>
      </dsp:nvSpPr>
      <dsp:spPr>
        <a:xfrm>
          <a:off x="962350" y="1549892"/>
          <a:ext cx="9697766" cy="442715"/>
        </a:xfrm>
        <a:prstGeom prst="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1405"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Obvia" panose="02000503040000020004" pitchFamily="50" charset="0"/>
            </a:rPr>
            <a:t>Must give the goalie 5 seconds to return to their crease</a:t>
          </a:r>
        </a:p>
      </dsp:txBody>
      <dsp:txXfrm>
        <a:off x="962350" y="1549892"/>
        <a:ext cx="9697766" cy="442715"/>
      </dsp:txXfrm>
    </dsp:sp>
    <dsp:sp modelId="{EA9E68C6-DD00-4009-8EB3-0D531D2028EF}">
      <dsp:nvSpPr>
        <dsp:cNvPr id="0" name=""/>
        <dsp:cNvSpPr/>
      </dsp:nvSpPr>
      <dsp:spPr>
        <a:xfrm>
          <a:off x="685653" y="1494553"/>
          <a:ext cx="553393" cy="553393"/>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D857C8-D080-4F83-A77F-E220B2D06020}">
      <dsp:nvSpPr>
        <dsp:cNvPr id="0" name=""/>
        <dsp:cNvSpPr/>
      </dsp:nvSpPr>
      <dsp:spPr>
        <a:xfrm>
          <a:off x="1032498" y="2214355"/>
          <a:ext cx="9627617" cy="442715"/>
        </a:xfrm>
        <a:prstGeom prst="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1405"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Obvia" panose="02000503040000020004" pitchFamily="50" charset="0"/>
            </a:rPr>
            <a:t>Offensive players must be more than 5 yards from the ball carrier</a:t>
          </a:r>
        </a:p>
      </dsp:txBody>
      <dsp:txXfrm>
        <a:off x="1032498" y="2214355"/>
        <a:ext cx="9627617" cy="442715"/>
      </dsp:txXfrm>
    </dsp:sp>
    <dsp:sp modelId="{94CD162D-E417-4CB8-9E88-18E91068C270}">
      <dsp:nvSpPr>
        <dsp:cNvPr id="0" name=""/>
        <dsp:cNvSpPr/>
      </dsp:nvSpPr>
      <dsp:spPr>
        <a:xfrm>
          <a:off x="755801" y="2159016"/>
          <a:ext cx="553393" cy="553393"/>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766E42-0BA6-46C6-BD6C-6843BBD2EFB4}">
      <dsp:nvSpPr>
        <dsp:cNvPr id="0" name=""/>
        <dsp:cNvSpPr/>
      </dsp:nvSpPr>
      <dsp:spPr>
        <a:xfrm>
          <a:off x="962350" y="2878817"/>
          <a:ext cx="9697766" cy="442715"/>
        </a:xfrm>
        <a:prstGeom prst="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1405"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Obvia" panose="02000503040000020004" pitchFamily="50" charset="0"/>
            </a:rPr>
            <a:t>Defensive players do not need to be more than 5 yards away, but..</a:t>
          </a:r>
        </a:p>
      </dsp:txBody>
      <dsp:txXfrm>
        <a:off x="962350" y="2878817"/>
        <a:ext cx="9697766" cy="442715"/>
      </dsp:txXfrm>
    </dsp:sp>
    <dsp:sp modelId="{3854BA9D-4D66-4E91-8DD4-E628F95DC0E7}">
      <dsp:nvSpPr>
        <dsp:cNvPr id="0" name=""/>
        <dsp:cNvSpPr/>
      </dsp:nvSpPr>
      <dsp:spPr>
        <a:xfrm>
          <a:off x="685653" y="2823478"/>
          <a:ext cx="553393" cy="553393"/>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F1EC8D-3A8B-4D1C-8A1F-4E7E87C3494C}">
      <dsp:nvSpPr>
        <dsp:cNvPr id="0" name=""/>
        <dsp:cNvSpPr/>
      </dsp:nvSpPr>
      <dsp:spPr>
        <a:xfrm>
          <a:off x="742648" y="3542793"/>
          <a:ext cx="9917467" cy="442715"/>
        </a:xfrm>
        <a:prstGeom prst="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1405"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Obvia" panose="02000503040000020004" pitchFamily="50" charset="0"/>
            </a:rPr>
            <a:t>Can be penalized if they do not create a 5-yard separation</a:t>
          </a:r>
        </a:p>
      </dsp:txBody>
      <dsp:txXfrm>
        <a:off x="742648" y="3542793"/>
        <a:ext cx="9917467" cy="442715"/>
      </dsp:txXfrm>
    </dsp:sp>
    <dsp:sp modelId="{371D0089-6CE1-460D-AD36-097EB036A8CB}">
      <dsp:nvSpPr>
        <dsp:cNvPr id="0" name=""/>
        <dsp:cNvSpPr/>
      </dsp:nvSpPr>
      <dsp:spPr>
        <a:xfrm>
          <a:off x="465951" y="3487453"/>
          <a:ext cx="553393" cy="553393"/>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0A9082-8358-42B4-BA9B-C85993B8622F}">
      <dsp:nvSpPr>
        <dsp:cNvPr id="0" name=""/>
        <dsp:cNvSpPr/>
      </dsp:nvSpPr>
      <dsp:spPr>
        <a:xfrm>
          <a:off x="341730" y="4207255"/>
          <a:ext cx="10318385" cy="442715"/>
        </a:xfrm>
        <a:prstGeom prst="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1405"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Obvia" panose="02000503040000020004" pitchFamily="50" charset="0"/>
            </a:rPr>
            <a:t>Timeouts along endline start inside box</a:t>
          </a:r>
        </a:p>
      </dsp:txBody>
      <dsp:txXfrm>
        <a:off x="341730" y="4207255"/>
        <a:ext cx="10318385" cy="442715"/>
      </dsp:txXfrm>
    </dsp:sp>
    <dsp:sp modelId="{3EF0AD7C-7467-4A70-B813-8EA438DC292E}">
      <dsp:nvSpPr>
        <dsp:cNvPr id="0" name=""/>
        <dsp:cNvSpPr/>
      </dsp:nvSpPr>
      <dsp:spPr>
        <a:xfrm>
          <a:off x="65033" y="4151916"/>
          <a:ext cx="553393" cy="553393"/>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C732ED-CECF-41B3-B9A1-C629C5618D9F}">
      <dsp:nvSpPr>
        <dsp:cNvPr id="0" name=""/>
        <dsp:cNvSpPr/>
      </dsp:nvSpPr>
      <dsp:spPr>
        <a:xfrm>
          <a:off x="-5385154" y="-825035"/>
          <a:ext cx="6415395" cy="6415395"/>
        </a:xfrm>
        <a:prstGeom prst="blockArc">
          <a:avLst>
            <a:gd name="adj1" fmla="val 18900000"/>
            <a:gd name="adj2" fmla="val 2700000"/>
            <a:gd name="adj3" fmla="val 337"/>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5437C8-A170-451E-A4BD-8E7FD023D856}">
      <dsp:nvSpPr>
        <dsp:cNvPr id="0" name=""/>
        <dsp:cNvSpPr/>
      </dsp:nvSpPr>
      <dsp:spPr>
        <a:xfrm>
          <a:off x="334287" y="216631"/>
          <a:ext cx="10327245" cy="433072"/>
        </a:xfrm>
        <a:prstGeom prst="rect">
          <a:avLst/>
        </a:prstGeom>
        <a:solidFill>
          <a:schemeClr val="bg1"/>
        </a:solidFill>
        <a:ln w="31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3751"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solidFill>
                <a:srgbClr val="00205B"/>
              </a:solidFill>
              <a:latin typeface="Obvia" panose="02000503040000020004" pitchFamily="50" charset="0"/>
            </a:rPr>
            <a:t>Quick restarts allowed from in-bounds</a:t>
          </a:r>
        </a:p>
      </dsp:txBody>
      <dsp:txXfrm>
        <a:off x="334287" y="216631"/>
        <a:ext cx="10327245" cy="433072"/>
      </dsp:txXfrm>
    </dsp:sp>
    <dsp:sp modelId="{ED228AB9-5C59-4474-A702-5E7992EC3F9B}">
      <dsp:nvSpPr>
        <dsp:cNvPr id="0" name=""/>
        <dsp:cNvSpPr/>
      </dsp:nvSpPr>
      <dsp:spPr>
        <a:xfrm>
          <a:off x="63617" y="162497"/>
          <a:ext cx="541340" cy="541340"/>
        </a:xfrm>
        <a:prstGeom prst="ellipse">
          <a:avLst/>
        </a:prstGeom>
        <a:solidFill>
          <a:srgbClr val="FFFF00"/>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860361-1C6A-44DB-807D-9349E98B97CF}">
      <dsp:nvSpPr>
        <dsp:cNvPr id="0" name=""/>
        <dsp:cNvSpPr/>
      </dsp:nvSpPr>
      <dsp:spPr>
        <a:xfrm>
          <a:off x="726473" y="866621"/>
          <a:ext cx="9935059" cy="433072"/>
        </a:xfrm>
        <a:prstGeom prst="rect">
          <a:avLst/>
        </a:prstGeom>
        <a:solidFill>
          <a:schemeClr val="bg1"/>
        </a:solidFill>
        <a:ln w="31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3751"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solidFill>
                <a:srgbClr val="00205B"/>
              </a:solidFill>
              <a:latin typeface="Obvia" panose="02000503040000020004" pitchFamily="50" charset="0"/>
            </a:rPr>
            <a:t>Play-On fouls should restart quickly</a:t>
          </a:r>
        </a:p>
      </dsp:txBody>
      <dsp:txXfrm>
        <a:off x="726473" y="866621"/>
        <a:ext cx="9935059" cy="433072"/>
      </dsp:txXfrm>
    </dsp:sp>
    <dsp:sp modelId="{C4F46F42-0933-4BB7-808F-7EBD74CB7117}">
      <dsp:nvSpPr>
        <dsp:cNvPr id="0" name=""/>
        <dsp:cNvSpPr/>
      </dsp:nvSpPr>
      <dsp:spPr>
        <a:xfrm>
          <a:off x="455803" y="812487"/>
          <a:ext cx="541340" cy="541340"/>
        </a:xfrm>
        <a:prstGeom prst="ellipse">
          <a:avLst/>
        </a:prstGeom>
        <a:solidFill>
          <a:srgbClr val="00205B"/>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66F6EA-ED6C-45D8-B357-7EBA6F19DBF4}">
      <dsp:nvSpPr>
        <dsp:cNvPr id="0" name=""/>
        <dsp:cNvSpPr/>
      </dsp:nvSpPr>
      <dsp:spPr>
        <a:xfrm>
          <a:off x="941389" y="1516135"/>
          <a:ext cx="9720143" cy="433072"/>
        </a:xfrm>
        <a:prstGeom prst="rect">
          <a:avLst/>
        </a:prstGeom>
        <a:solidFill>
          <a:schemeClr val="bg1"/>
        </a:solidFill>
        <a:ln w="31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3751"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solidFill>
                <a:srgbClr val="00205B"/>
              </a:solidFill>
              <a:latin typeface="Obvia" panose="02000503040000020004" pitchFamily="50" charset="0"/>
            </a:rPr>
            <a:t>Must give the goalie 5 seconds to return to their crease</a:t>
          </a:r>
        </a:p>
      </dsp:txBody>
      <dsp:txXfrm>
        <a:off x="941389" y="1516135"/>
        <a:ext cx="9720143" cy="433072"/>
      </dsp:txXfrm>
    </dsp:sp>
    <dsp:sp modelId="{EA9E68C6-DD00-4009-8EB3-0D531D2028EF}">
      <dsp:nvSpPr>
        <dsp:cNvPr id="0" name=""/>
        <dsp:cNvSpPr/>
      </dsp:nvSpPr>
      <dsp:spPr>
        <a:xfrm>
          <a:off x="670719" y="1462001"/>
          <a:ext cx="541340" cy="541340"/>
        </a:xfrm>
        <a:prstGeom prst="ellipse">
          <a:avLst/>
        </a:prstGeom>
        <a:solidFill>
          <a:srgbClr val="00205B"/>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0D2DFE-3AED-4059-9C57-89AB8CDEF0F2}">
      <dsp:nvSpPr>
        <dsp:cNvPr id="0" name=""/>
        <dsp:cNvSpPr/>
      </dsp:nvSpPr>
      <dsp:spPr>
        <a:xfrm>
          <a:off x="1010010" y="2166125"/>
          <a:ext cx="9651522" cy="433072"/>
        </a:xfrm>
        <a:prstGeom prst="rect">
          <a:avLst/>
        </a:prstGeom>
        <a:solidFill>
          <a:schemeClr val="bg1"/>
        </a:solidFill>
        <a:ln w="31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3751"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solidFill>
                <a:srgbClr val="00205B"/>
              </a:solidFill>
              <a:latin typeface="Obvia" panose="02000503040000020004" pitchFamily="50" charset="0"/>
            </a:rPr>
            <a:t>Offensive players must be more than 5 yards from the ball carrier</a:t>
          </a:r>
        </a:p>
      </dsp:txBody>
      <dsp:txXfrm>
        <a:off x="1010010" y="2166125"/>
        <a:ext cx="9651522" cy="433072"/>
      </dsp:txXfrm>
    </dsp:sp>
    <dsp:sp modelId="{94CD162D-E417-4CB8-9E88-18E91068C270}">
      <dsp:nvSpPr>
        <dsp:cNvPr id="0" name=""/>
        <dsp:cNvSpPr/>
      </dsp:nvSpPr>
      <dsp:spPr>
        <a:xfrm>
          <a:off x="739340" y="2111991"/>
          <a:ext cx="541340" cy="541340"/>
        </a:xfrm>
        <a:prstGeom prst="ellipse">
          <a:avLst/>
        </a:prstGeom>
        <a:solidFill>
          <a:srgbClr val="00205B"/>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F93C11-E675-4FC4-BDE8-9C6F8AF2DBE1}">
      <dsp:nvSpPr>
        <dsp:cNvPr id="0" name=""/>
        <dsp:cNvSpPr/>
      </dsp:nvSpPr>
      <dsp:spPr>
        <a:xfrm>
          <a:off x="941389" y="2816115"/>
          <a:ext cx="9720143" cy="433072"/>
        </a:xfrm>
        <a:prstGeom prst="rect">
          <a:avLst/>
        </a:prstGeom>
        <a:solidFill>
          <a:schemeClr val="bg1"/>
        </a:solidFill>
        <a:ln w="31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3751"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solidFill>
                <a:srgbClr val="00205B"/>
              </a:solidFill>
              <a:latin typeface="Obvia" panose="02000503040000020004" pitchFamily="50" charset="0"/>
            </a:rPr>
            <a:t>Defensive players do not need to be more than 5 yards away, but..</a:t>
          </a:r>
        </a:p>
      </dsp:txBody>
      <dsp:txXfrm>
        <a:off x="941389" y="2816115"/>
        <a:ext cx="9720143" cy="433072"/>
      </dsp:txXfrm>
    </dsp:sp>
    <dsp:sp modelId="{3854BA9D-4D66-4E91-8DD4-E628F95DC0E7}">
      <dsp:nvSpPr>
        <dsp:cNvPr id="0" name=""/>
        <dsp:cNvSpPr/>
      </dsp:nvSpPr>
      <dsp:spPr>
        <a:xfrm>
          <a:off x="670719" y="2761981"/>
          <a:ext cx="541340" cy="541340"/>
        </a:xfrm>
        <a:prstGeom prst="ellipse">
          <a:avLst/>
        </a:prstGeom>
        <a:solidFill>
          <a:srgbClr val="00205B"/>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F31B46-CECB-4DAE-80B1-60F68F3A7915}">
      <dsp:nvSpPr>
        <dsp:cNvPr id="0" name=""/>
        <dsp:cNvSpPr/>
      </dsp:nvSpPr>
      <dsp:spPr>
        <a:xfrm>
          <a:off x="726473" y="3465629"/>
          <a:ext cx="9935059" cy="433072"/>
        </a:xfrm>
        <a:prstGeom prst="rect">
          <a:avLst/>
        </a:prstGeom>
        <a:solidFill>
          <a:schemeClr val="bg1"/>
        </a:solidFill>
        <a:ln w="31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3751"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solidFill>
                <a:srgbClr val="00205B"/>
              </a:solidFill>
              <a:latin typeface="Obvia" panose="02000503040000020004" pitchFamily="50" charset="0"/>
            </a:rPr>
            <a:t>Can be penalized if they do not create a 5-yard separation</a:t>
          </a:r>
        </a:p>
      </dsp:txBody>
      <dsp:txXfrm>
        <a:off x="726473" y="3465629"/>
        <a:ext cx="9935059" cy="433072"/>
      </dsp:txXfrm>
    </dsp:sp>
    <dsp:sp modelId="{371D0089-6CE1-460D-AD36-097EB036A8CB}">
      <dsp:nvSpPr>
        <dsp:cNvPr id="0" name=""/>
        <dsp:cNvSpPr/>
      </dsp:nvSpPr>
      <dsp:spPr>
        <a:xfrm>
          <a:off x="455803" y="3411495"/>
          <a:ext cx="541340" cy="541340"/>
        </a:xfrm>
        <a:prstGeom prst="ellipse">
          <a:avLst/>
        </a:prstGeom>
        <a:solidFill>
          <a:srgbClr val="00205B"/>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781887-3D3D-4B37-891D-1138555643ED}">
      <dsp:nvSpPr>
        <dsp:cNvPr id="0" name=""/>
        <dsp:cNvSpPr/>
      </dsp:nvSpPr>
      <dsp:spPr>
        <a:xfrm>
          <a:off x="334287" y="4115619"/>
          <a:ext cx="10327245" cy="433072"/>
        </a:xfrm>
        <a:prstGeom prst="rect">
          <a:avLst/>
        </a:prstGeom>
        <a:solidFill>
          <a:schemeClr val="bg1"/>
        </a:solidFill>
        <a:ln w="31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3751"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solidFill>
                <a:srgbClr val="00205B"/>
              </a:solidFill>
              <a:latin typeface="Obvia" panose="02000503040000020004" pitchFamily="50" charset="0"/>
            </a:rPr>
            <a:t>Offensive restarts must be outside of box in alley if play stopped in box</a:t>
          </a:r>
        </a:p>
      </dsp:txBody>
      <dsp:txXfrm>
        <a:off x="334287" y="4115619"/>
        <a:ext cx="10327245" cy="433072"/>
      </dsp:txXfrm>
    </dsp:sp>
    <dsp:sp modelId="{338865BE-5C27-4E48-A0B3-008C4F77220D}">
      <dsp:nvSpPr>
        <dsp:cNvPr id="0" name=""/>
        <dsp:cNvSpPr/>
      </dsp:nvSpPr>
      <dsp:spPr>
        <a:xfrm>
          <a:off x="63617" y="4061485"/>
          <a:ext cx="541340" cy="541340"/>
        </a:xfrm>
        <a:prstGeom prst="ellipse">
          <a:avLst/>
        </a:prstGeom>
        <a:solidFill>
          <a:srgbClr val="00205B"/>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15B84F-2CEC-414F-A6F6-4698FC5E16D6}">
      <dsp:nvSpPr>
        <dsp:cNvPr id="0" name=""/>
        <dsp:cNvSpPr/>
      </dsp:nvSpPr>
      <dsp:spPr>
        <a:xfrm rot="2687063">
          <a:off x="4713342" y="4038122"/>
          <a:ext cx="1467531" cy="37529"/>
        </a:xfrm>
        <a:custGeom>
          <a:avLst/>
          <a:gdLst/>
          <a:ahLst/>
          <a:cxnLst/>
          <a:rect l="0" t="0" r="0" b="0"/>
          <a:pathLst>
            <a:path>
              <a:moveTo>
                <a:pt x="0" y="18764"/>
              </a:moveTo>
              <a:lnTo>
                <a:pt x="1467531" y="18764"/>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F1DEADC-CDF1-4DDC-8041-76719297C50B}">
      <dsp:nvSpPr>
        <dsp:cNvPr id="0" name=""/>
        <dsp:cNvSpPr/>
      </dsp:nvSpPr>
      <dsp:spPr>
        <a:xfrm rot="893428">
          <a:off x="4897027" y="3217757"/>
          <a:ext cx="1743914" cy="37529"/>
        </a:xfrm>
        <a:custGeom>
          <a:avLst/>
          <a:gdLst/>
          <a:ahLst/>
          <a:cxnLst/>
          <a:rect l="0" t="0" r="0" b="0"/>
          <a:pathLst>
            <a:path>
              <a:moveTo>
                <a:pt x="0" y="18764"/>
              </a:moveTo>
              <a:lnTo>
                <a:pt x="1743914" y="18764"/>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B48107F-BAA4-4C3C-9DB3-E9DF961B89BC}">
      <dsp:nvSpPr>
        <dsp:cNvPr id="0" name=""/>
        <dsp:cNvSpPr/>
      </dsp:nvSpPr>
      <dsp:spPr>
        <a:xfrm rot="20701534">
          <a:off x="4896682" y="2381017"/>
          <a:ext cx="1744839" cy="37529"/>
        </a:xfrm>
        <a:custGeom>
          <a:avLst/>
          <a:gdLst/>
          <a:ahLst/>
          <a:cxnLst/>
          <a:rect l="0" t="0" r="0" b="0"/>
          <a:pathLst>
            <a:path>
              <a:moveTo>
                <a:pt x="0" y="18764"/>
              </a:moveTo>
              <a:lnTo>
                <a:pt x="1744839" y="18764"/>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FF6A7C0-FCF4-4B76-BBE9-711FCDDE4D6A}">
      <dsp:nvSpPr>
        <dsp:cNvPr id="0" name=""/>
        <dsp:cNvSpPr/>
      </dsp:nvSpPr>
      <dsp:spPr>
        <a:xfrm rot="18909560">
          <a:off x="4712537" y="1560498"/>
          <a:ext cx="1469572" cy="37529"/>
        </a:xfrm>
        <a:custGeom>
          <a:avLst/>
          <a:gdLst/>
          <a:ahLst/>
          <a:cxnLst/>
          <a:rect l="0" t="0" r="0" b="0"/>
          <a:pathLst>
            <a:path>
              <a:moveTo>
                <a:pt x="0" y="18764"/>
              </a:moveTo>
              <a:lnTo>
                <a:pt x="1469572" y="18764"/>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70115A4-D763-41A2-BB4E-01CD6B875689}">
      <dsp:nvSpPr>
        <dsp:cNvPr id="0" name=""/>
        <dsp:cNvSpPr/>
      </dsp:nvSpPr>
      <dsp:spPr>
        <a:xfrm>
          <a:off x="1132409" y="3047"/>
          <a:ext cx="6135723" cy="5632703"/>
        </a:xfrm>
        <a:prstGeom prst="ellipse">
          <a:avLst/>
        </a:prstGeom>
        <a:blipFill>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778A5DF-9F39-401D-AC61-D2C8915ECE28}">
      <dsp:nvSpPr>
        <dsp:cNvPr id="0" name=""/>
        <dsp:cNvSpPr/>
      </dsp:nvSpPr>
      <dsp:spPr>
        <a:xfrm>
          <a:off x="5787287" y="0"/>
          <a:ext cx="1244635" cy="1244635"/>
        </a:xfrm>
        <a:prstGeom prst="ellipse">
          <a:avLst/>
        </a:prstGeom>
        <a:solidFill>
          <a:srgbClr val="00205B"/>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cumin Pro" panose="020B0504020202020204" pitchFamily="34" charset="0"/>
            </a:rPr>
            <a:t>OFFENSE 5Y AWAY</a:t>
          </a:r>
        </a:p>
      </dsp:txBody>
      <dsp:txXfrm>
        <a:off x="5969560" y="182273"/>
        <a:ext cx="880089" cy="880089"/>
      </dsp:txXfrm>
    </dsp:sp>
    <dsp:sp modelId="{39026B69-81C8-4698-AC7D-7D560CD672AE}">
      <dsp:nvSpPr>
        <dsp:cNvPr id="0" name=""/>
        <dsp:cNvSpPr/>
      </dsp:nvSpPr>
      <dsp:spPr>
        <a:xfrm>
          <a:off x="6590762" y="1391242"/>
          <a:ext cx="1244635" cy="1244635"/>
        </a:xfrm>
        <a:prstGeom prst="ellipse">
          <a:avLst/>
        </a:prstGeom>
        <a:solidFill>
          <a:srgbClr val="00205B"/>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cumin Pro" panose="020B0504020202020204" pitchFamily="34" charset="0"/>
            </a:rPr>
            <a:t>DEFENSE 5Y AWAY OR…</a:t>
          </a:r>
        </a:p>
      </dsp:txBody>
      <dsp:txXfrm>
        <a:off x="6773035" y="1573515"/>
        <a:ext cx="880089" cy="880089"/>
      </dsp:txXfrm>
    </dsp:sp>
    <dsp:sp modelId="{3C134914-5440-4200-9618-4AD78AF82F79}">
      <dsp:nvSpPr>
        <dsp:cNvPr id="0" name=""/>
        <dsp:cNvSpPr/>
      </dsp:nvSpPr>
      <dsp:spPr>
        <a:xfrm>
          <a:off x="6590762" y="2998191"/>
          <a:ext cx="1244635" cy="1244635"/>
        </a:xfrm>
        <a:prstGeom prst="ellipse">
          <a:avLst/>
        </a:prstGeom>
        <a:solidFill>
          <a:srgbClr val="00205B"/>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cumin Pro" panose="020B0504020202020204" pitchFamily="34" charset="0"/>
            </a:rPr>
            <a:t>CLEAR PATH TO GOAL</a:t>
          </a:r>
        </a:p>
      </dsp:txBody>
      <dsp:txXfrm>
        <a:off x="6773035" y="3180464"/>
        <a:ext cx="880089" cy="880089"/>
      </dsp:txXfrm>
    </dsp:sp>
    <dsp:sp modelId="{B3A48134-20E9-47D2-A27D-298F47D668A1}">
      <dsp:nvSpPr>
        <dsp:cNvPr id="0" name=""/>
        <dsp:cNvSpPr/>
      </dsp:nvSpPr>
      <dsp:spPr>
        <a:xfrm>
          <a:off x="5787287" y="4389850"/>
          <a:ext cx="1244635" cy="1244635"/>
        </a:xfrm>
        <a:prstGeom prst="ellipse">
          <a:avLst/>
        </a:prstGeom>
        <a:solidFill>
          <a:srgbClr val="00205B"/>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cumin Pro" panose="020B0504020202020204" pitchFamily="34" charset="0"/>
            </a:rPr>
            <a:t>MAKE THE CALL</a:t>
          </a:r>
        </a:p>
      </dsp:txBody>
      <dsp:txXfrm>
        <a:off x="5969560" y="4572123"/>
        <a:ext cx="880089" cy="880089"/>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B4E7690-7E29-3EC1-2226-F1EAC8DC08C1}"/>
              </a:ext>
            </a:extLst>
          </p:cNvPr>
          <p:cNvSpPr>
            <a:spLocks noGrp="1"/>
          </p:cNvSpPr>
          <p:nvPr>
            <p:ph type="ftr" sz="quarter" idx="2"/>
          </p:nvPr>
        </p:nvSpPr>
        <p:spPr>
          <a:xfrm>
            <a:off x="0" y="8685213"/>
            <a:ext cx="6856412" cy="458787"/>
          </a:xfrm>
          <a:prstGeom prst="rect">
            <a:avLst/>
          </a:prstGeom>
        </p:spPr>
        <p:txBody>
          <a:bodyPr vert="horz" lIns="91440" tIns="45720" rIns="91440" bIns="45720" rtlCol="0" anchor="b"/>
          <a:lstStyle>
            <a:lvl1pPr algn="ctr">
              <a:defRPr sz="1200">
                <a:solidFill>
                  <a:srgbClr val="00205B"/>
                </a:solidFill>
                <a:latin typeface="Obvia" panose="02000503040000020004" pitchFamily="50" charset="0"/>
              </a:defRPr>
            </a:lvl1pPr>
          </a:lstStyle>
          <a:p>
            <a:r>
              <a:rPr lang="en-US" dirty="0"/>
              <a:t>USA LACROSSE OFFICIALS DEVELOPMENT</a:t>
            </a:r>
          </a:p>
          <a:p>
            <a:r>
              <a:rPr lang="en-US" dirty="0">
                <a:latin typeface="Acumin Pro" panose="020B0504020202020204" pitchFamily="34" charset="0"/>
              </a:rPr>
              <a:t>officials@usalacrosse.com</a:t>
            </a:r>
          </a:p>
        </p:txBody>
      </p:sp>
      <p:pic>
        <p:nvPicPr>
          <p:cNvPr id="7" name="Picture 6">
            <a:extLst>
              <a:ext uri="{FF2B5EF4-FFF2-40B4-BE49-F238E27FC236}">
                <a16:creationId xmlns:a16="http://schemas.microsoft.com/office/drawing/2014/main" id="{DFB05F6F-DDF1-2281-64C5-69BBB82B0C90}"/>
              </a:ext>
            </a:extLst>
          </p:cNvPr>
          <p:cNvPicPr>
            <a:picLocks noChangeAspect="1"/>
          </p:cNvPicPr>
          <p:nvPr/>
        </p:nvPicPr>
        <p:blipFill>
          <a:blip r:embed="rId2"/>
          <a:stretch>
            <a:fillRect/>
          </a:stretch>
        </p:blipFill>
        <p:spPr>
          <a:xfrm>
            <a:off x="-1" y="0"/>
            <a:ext cx="6858001" cy="608647"/>
          </a:xfrm>
          <a:prstGeom prst="rect">
            <a:avLst/>
          </a:prstGeom>
        </p:spPr>
      </p:pic>
      <p:sp>
        <p:nvSpPr>
          <p:cNvPr id="8" name="TextBox 7">
            <a:extLst>
              <a:ext uri="{FF2B5EF4-FFF2-40B4-BE49-F238E27FC236}">
                <a16:creationId xmlns:a16="http://schemas.microsoft.com/office/drawing/2014/main" id="{263BA744-B544-F67B-DF21-BD582D52987F}"/>
              </a:ext>
            </a:extLst>
          </p:cNvPr>
          <p:cNvSpPr txBox="1"/>
          <p:nvPr/>
        </p:nvSpPr>
        <p:spPr>
          <a:xfrm>
            <a:off x="-1" y="608647"/>
            <a:ext cx="6856411" cy="307777"/>
          </a:xfrm>
          <a:prstGeom prst="rect">
            <a:avLst/>
          </a:prstGeom>
          <a:noFill/>
        </p:spPr>
        <p:txBody>
          <a:bodyPr wrap="square" rtlCol="0">
            <a:spAutoFit/>
          </a:bodyPr>
          <a:lstStyle/>
          <a:p>
            <a:pPr algn="ctr"/>
            <a:r>
              <a:rPr lang="en-US" sz="1400" dirty="0">
                <a:solidFill>
                  <a:srgbClr val="00205B"/>
                </a:solidFill>
                <a:latin typeface="Obvia" panose="02000503040000020004" pitchFamily="50" charset="0"/>
              </a:rPr>
              <a:t>Student Notes</a:t>
            </a:r>
          </a:p>
        </p:txBody>
      </p:sp>
    </p:spTree>
    <p:extLst>
      <p:ext uri="{BB962C8B-B14F-4D97-AF65-F5344CB8AC3E}">
        <p14:creationId xmlns:p14="http://schemas.microsoft.com/office/powerpoint/2010/main" val="3652389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80A90B2C-9199-F8E8-9647-A3D194F4D5A0}"/>
              </a:ext>
            </a:extLst>
          </p:cNvPr>
          <p:cNvPicPr>
            <a:picLocks noChangeAspect="1"/>
          </p:cNvPicPr>
          <p:nvPr/>
        </p:nvPicPr>
        <p:blipFill>
          <a:blip r:embed="rId2"/>
          <a:stretch>
            <a:fillRect/>
          </a:stretch>
        </p:blipFill>
        <p:spPr>
          <a:xfrm>
            <a:off x="0" y="3705"/>
            <a:ext cx="6858000" cy="608647"/>
          </a:xfrm>
          <a:prstGeom prst="rect">
            <a:avLst/>
          </a:prstGeom>
        </p:spPr>
      </p:pic>
      <p:sp>
        <p:nvSpPr>
          <p:cNvPr id="9" name="Footer Placeholder 5">
            <a:extLst>
              <a:ext uri="{FF2B5EF4-FFF2-40B4-BE49-F238E27FC236}">
                <a16:creationId xmlns:a16="http://schemas.microsoft.com/office/drawing/2014/main" id="{812AD82D-8075-D1D1-F896-DD333469F8D1}"/>
              </a:ext>
            </a:extLst>
          </p:cNvPr>
          <p:cNvSpPr>
            <a:spLocks noGrp="1"/>
          </p:cNvSpPr>
          <p:nvPr>
            <p:ph type="ftr" sz="quarter" idx="4"/>
          </p:nvPr>
        </p:nvSpPr>
        <p:spPr>
          <a:xfrm>
            <a:off x="0" y="8685213"/>
            <a:ext cx="6856412" cy="458787"/>
          </a:xfrm>
          <a:prstGeom prst="rect">
            <a:avLst/>
          </a:prstGeom>
        </p:spPr>
        <p:txBody>
          <a:bodyPr vert="horz" lIns="91440" tIns="45720" rIns="91440" bIns="45720" rtlCol="0" anchor="b"/>
          <a:lstStyle>
            <a:lvl1pPr algn="ctr">
              <a:defRPr sz="1200">
                <a:solidFill>
                  <a:srgbClr val="00205B"/>
                </a:solidFill>
                <a:latin typeface="Obvia" panose="02000503040000020004" pitchFamily="50" charset="0"/>
              </a:defRPr>
            </a:lvl1pPr>
          </a:lstStyle>
          <a:p>
            <a:r>
              <a:rPr lang="en-US" dirty="0"/>
              <a:t>USA LACROSSE OFFICIALS DEVELOPMENT</a:t>
            </a:r>
          </a:p>
          <a:p>
            <a:r>
              <a:rPr lang="en-US" dirty="0">
                <a:latin typeface="Acumin Pro" panose="020B0504020202020204" pitchFamily="34" charset="0"/>
              </a:rPr>
              <a:t>officials@usalacrosse.com</a:t>
            </a:r>
          </a:p>
        </p:txBody>
      </p:sp>
      <p:sp>
        <p:nvSpPr>
          <p:cNvPr id="10" name="TextBox 9">
            <a:extLst>
              <a:ext uri="{FF2B5EF4-FFF2-40B4-BE49-F238E27FC236}">
                <a16:creationId xmlns:a16="http://schemas.microsoft.com/office/drawing/2014/main" id="{6B010161-8ED4-7A20-C5FA-BD64AA0523B3}"/>
              </a:ext>
            </a:extLst>
          </p:cNvPr>
          <p:cNvSpPr txBox="1"/>
          <p:nvPr/>
        </p:nvSpPr>
        <p:spPr>
          <a:xfrm>
            <a:off x="-1" y="608648"/>
            <a:ext cx="6858001" cy="307777"/>
          </a:xfrm>
          <a:prstGeom prst="rect">
            <a:avLst/>
          </a:prstGeom>
          <a:noFill/>
        </p:spPr>
        <p:txBody>
          <a:bodyPr wrap="square" rtlCol="0">
            <a:spAutoFit/>
          </a:bodyPr>
          <a:lstStyle/>
          <a:p>
            <a:pPr algn="ctr"/>
            <a:r>
              <a:rPr lang="en-US" sz="1400" dirty="0">
                <a:solidFill>
                  <a:srgbClr val="00205B"/>
                </a:solidFill>
                <a:latin typeface="Obvia" panose="02000503040000020004" pitchFamily="50" charset="0"/>
              </a:rPr>
              <a:t>Instructor Notes</a:t>
            </a:r>
          </a:p>
        </p:txBody>
      </p:sp>
    </p:spTree>
    <p:extLst>
      <p:ext uri="{BB962C8B-B14F-4D97-AF65-F5344CB8AC3E}">
        <p14:creationId xmlns:p14="http://schemas.microsoft.com/office/powerpoint/2010/main" val="272967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cumin Pro" panose="020B0504020202020204" pitchFamily="34" charset="0"/>
              </a:rPr>
              <a:t>Trainer Instructions</a:t>
            </a:r>
          </a:p>
          <a:p>
            <a:pPr algn="l" rtl="0" fontAlgn="base"/>
            <a:r>
              <a:rPr lang="en-US" sz="1200" b="1" i="0" cap="all" dirty="0">
                <a:solidFill>
                  <a:srgbClr val="00073B"/>
                </a:solidFill>
                <a:effectLst/>
                <a:latin typeface="Acumin Pro" panose="020B0504020202020204" pitchFamily="34" charset="0"/>
              </a:rPr>
              <a:t>Time: 60-90m</a:t>
            </a:r>
          </a:p>
          <a:p>
            <a:pPr algn="l" rtl="0" fontAlgn="base"/>
            <a:r>
              <a:rPr lang="en-US" sz="1200" b="1" i="0" cap="all" dirty="0">
                <a:solidFill>
                  <a:srgbClr val="00073B"/>
                </a:solidFill>
                <a:effectLst/>
                <a:latin typeface="Acumin Pro" panose="020B0504020202020204" pitchFamily="34" charset="0"/>
              </a:rPr>
              <a:t>MATERIALS NEEDED </a:t>
            </a:r>
          </a:p>
          <a:p>
            <a:pPr marL="171450" indent="-171450" algn="l" rtl="0" fontAlgn="base">
              <a:buFont typeface="Arial" panose="020B0604020202020204" pitchFamily="34" charset="0"/>
              <a:buChar char="•"/>
            </a:pPr>
            <a:r>
              <a:rPr lang="en-US" sz="1200" b="0" i="0" dirty="0">
                <a:solidFill>
                  <a:srgbClr val="000000"/>
                </a:solidFill>
                <a:effectLst/>
                <a:latin typeface="Acumin Pro" panose="020B0504020202020204" pitchFamily="34" charset="0"/>
              </a:rPr>
              <a:t>Projector or TV to present</a:t>
            </a:r>
          </a:p>
          <a:p>
            <a:pPr marL="171450" indent="-171450" algn="l" rtl="0" fontAlgn="base">
              <a:buFont typeface="Arial" panose="020B0604020202020204" pitchFamily="34" charset="0"/>
              <a:buChar char="•"/>
            </a:pPr>
            <a:r>
              <a:rPr lang="en-US" sz="1200" b="0" i="0" dirty="0">
                <a:solidFill>
                  <a:srgbClr val="000000"/>
                </a:solidFill>
                <a:effectLst/>
                <a:latin typeface="Acumin Pro" panose="020B0504020202020204" pitchFamily="34" charset="0"/>
              </a:rPr>
              <a:t>Computer w/Presentation</a:t>
            </a:r>
          </a:p>
          <a:p>
            <a:pPr marL="171450" indent="-171450" algn="l" rtl="0" fontAlgn="base">
              <a:buFont typeface="Arial" panose="020B0604020202020204" pitchFamily="34" charset="0"/>
              <a:buChar char="•"/>
            </a:pPr>
            <a:r>
              <a:rPr lang="en-US" sz="1200" b="0" i="0" dirty="0">
                <a:solidFill>
                  <a:srgbClr val="000000"/>
                </a:solidFill>
                <a:effectLst/>
                <a:latin typeface="Acumin Pro" panose="020B0504020202020204" pitchFamily="34" charset="0"/>
              </a:rPr>
              <a:t>Copies of Student Notes (can send ahead via PDF)</a:t>
            </a:r>
          </a:p>
          <a:p>
            <a:pPr marL="171450" indent="-171450" algn="l" rtl="0" fontAlgn="base">
              <a:buFont typeface="Arial" panose="020B0604020202020204" pitchFamily="34" charset="0"/>
              <a:buChar char="•"/>
            </a:pPr>
            <a:r>
              <a:rPr lang="en-US" sz="1200" b="0" i="0" dirty="0">
                <a:solidFill>
                  <a:srgbClr val="000000"/>
                </a:solidFill>
                <a:effectLst/>
                <a:latin typeface="Acumin Pro" panose="020B0504020202020204" pitchFamily="34" charset="0"/>
              </a:rPr>
              <a:t>Copy of Instructor Notes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4A5BEE2-0575-4F4C-8C9D-667488F54D33}" type="slidenum">
              <a:rPr lang="en-US" smtClean="0"/>
              <a:t>1</a:t>
            </a:fld>
            <a:endParaRPr lang="en-US"/>
          </a:p>
        </p:txBody>
      </p:sp>
    </p:spTree>
    <p:extLst>
      <p:ext uri="{BB962C8B-B14F-4D97-AF65-F5344CB8AC3E}">
        <p14:creationId xmlns:p14="http://schemas.microsoft.com/office/powerpoint/2010/main" val="3697436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FACOFF – SETUP TOO LONG</a:t>
            </a:r>
          </a:p>
          <a:p>
            <a:r>
              <a:rPr lang="en-US" dirty="0"/>
              <a:t>Discussion:</a:t>
            </a:r>
          </a:p>
          <a:p>
            <a:pPr marL="171450" indent="-171450">
              <a:buFont typeface="Arial" panose="020B0604020202020204" pitchFamily="34" charset="0"/>
              <a:buChar char="•"/>
            </a:pPr>
            <a:r>
              <a:rPr lang="en-US" dirty="0"/>
              <a:t>How does the timing of this face off set up effect the flow of the game?</a:t>
            </a:r>
          </a:p>
          <a:p>
            <a:pPr marL="171450" indent="-171450">
              <a:buFont typeface="Arial" panose="020B0604020202020204" pitchFamily="34" charset="0"/>
              <a:buChar char="•"/>
            </a:pPr>
            <a:r>
              <a:rPr lang="en-US" dirty="0"/>
              <a:t>What do you see in this clip that is no longer legal for a face off in our current rules?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4A5BEE2-0575-4F4C-8C9D-667488F54D33}" type="slidenum">
              <a:rPr lang="en-US" smtClean="0"/>
              <a:t>10</a:t>
            </a:fld>
            <a:endParaRPr lang="en-US"/>
          </a:p>
        </p:txBody>
      </p:sp>
    </p:spTree>
    <p:extLst>
      <p:ext uri="{BB962C8B-B14F-4D97-AF65-F5344CB8AC3E}">
        <p14:creationId xmlns:p14="http://schemas.microsoft.com/office/powerpoint/2010/main" val="2410815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AFTER THE GOALS, BEFORE NEXT FACEOFF</a:t>
            </a:r>
          </a:p>
          <a:p>
            <a:pPr marL="171450" lvl="0" indent="-171450">
              <a:buFont typeface="Arial" panose="020B0604020202020204" pitchFamily="34" charset="0"/>
              <a:buChar char="•"/>
            </a:pPr>
            <a:r>
              <a:rPr lang="en-US" dirty="0"/>
              <a:t>In tow-man mechanics, a </a:t>
            </a:r>
            <a:r>
              <a:rPr lang="en-US" sz="1200" dirty="0"/>
              <a:t>ball toss of more than 15 yards that is too short or a high toss and the ball bounces over the trial officials head.</a:t>
            </a:r>
          </a:p>
          <a:p>
            <a:pPr marL="171450" lvl="0" indent="-171450">
              <a:buFont typeface="Arial" panose="020B0604020202020204" pitchFamily="34" charset="0"/>
              <a:buChar char="•"/>
            </a:pPr>
            <a:r>
              <a:rPr lang="en-US" sz="1200" dirty="0"/>
              <a:t>Now we are chasing the ball or referees that are lazy and yell for one of the players to go after the ball.</a:t>
            </a:r>
          </a:p>
          <a:p>
            <a:pPr marL="171450" lvl="0" indent="-171450">
              <a:buFont typeface="Arial" panose="020B0604020202020204" pitchFamily="34" charset="0"/>
              <a:buChar char="•"/>
            </a:pPr>
            <a:r>
              <a:rPr lang="en-US" sz="1200" dirty="0"/>
              <a:t>ALL THIS TAKES TIME!</a:t>
            </a:r>
          </a:p>
          <a:p>
            <a:pPr marL="171450" lvl="0" indent="-171450">
              <a:buFont typeface="Arial" panose="020B0604020202020204" pitchFamily="34" charset="0"/>
              <a:buChar char="•"/>
            </a:pPr>
            <a:r>
              <a:rPr lang="en-US" sz="1200" dirty="0"/>
              <a:t>If the distance is too long, move toward one another to shorten the distance.</a:t>
            </a:r>
          </a:p>
          <a:p>
            <a:pPr marL="171450" lvl="0" indent="-171450">
              <a:buFont typeface="Arial" panose="020B0604020202020204" pitchFamily="34" charset="0"/>
              <a:buChar char="•"/>
            </a:pPr>
            <a:r>
              <a:rPr lang="en-US" sz="1200" dirty="0"/>
              <a:t>Remember how soon do we want to start the next F/O?</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4A5BEE2-0575-4F4C-8C9D-667488F54D33}" type="slidenum">
              <a:rPr lang="en-US" smtClean="0"/>
              <a:t>11</a:t>
            </a:fld>
            <a:endParaRPr lang="en-US"/>
          </a:p>
        </p:txBody>
      </p:sp>
    </p:spTree>
    <p:extLst>
      <p:ext uri="{BB962C8B-B14F-4D97-AF65-F5344CB8AC3E}">
        <p14:creationId xmlns:p14="http://schemas.microsoft.com/office/powerpoint/2010/main" val="1940963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 HUSTLE AFTER GOAL</a:t>
            </a:r>
          </a:p>
          <a:p>
            <a:pPr marL="171450" indent="-171450">
              <a:buFont typeface="Arial" panose="020B0604020202020204" pitchFamily="34" charset="0"/>
              <a:buChar char="•"/>
            </a:pPr>
            <a:r>
              <a:rPr lang="en-US" dirty="0"/>
              <a:t>Following a goal, you are not on a break.  Hustle back to center and be ready for the face off before the players are.  Players and teams should never be waiting for you to get back and set up to start play.</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4A5BEE2-0575-4F4C-8C9D-667488F54D33}" type="slidenum">
              <a:rPr lang="en-US" smtClean="0"/>
              <a:t>12</a:t>
            </a:fld>
            <a:endParaRPr lang="en-US"/>
          </a:p>
        </p:txBody>
      </p:sp>
    </p:spTree>
    <p:extLst>
      <p:ext uri="{BB962C8B-B14F-4D97-AF65-F5344CB8AC3E}">
        <p14:creationId xmlns:p14="http://schemas.microsoft.com/office/powerpoint/2010/main" val="853422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RESTARTS AFTER FOULS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Step away from players and receive/report foul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Clearly communicate to the table using the CNOTE penalty reporting protocol.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Don't forget to use your timer after reporting the foul as per mechanics.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This provides accountability for you and the other teams to be ready quickly along with keeping the game moving.</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4A5BEE2-0575-4F4C-8C9D-667488F54D33}" type="slidenum">
              <a:rPr lang="en-US" smtClean="0"/>
              <a:t>13</a:t>
            </a:fld>
            <a:endParaRPr lang="en-US"/>
          </a:p>
        </p:txBody>
      </p:sp>
    </p:spTree>
    <p:extLst>
      <p:ext uri="{BB962C8B-B14F-4D97-AF65-F5344CB8AC3E}">
        <p14:creationId xmlns:p14="http://schemas.microsoft.com/office/powerpoint/2010/main" val="11877935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VIDEO – PROPER RESTART AFTER FLAG</a:t>
            </a:r>
          </a:p>
          <a:p>
            <a:pPr marL="171450" indent="-171450">
              <a:buFont typeface="Arial" panose="020B0604020202020204" pitchFamily="34" charset="0"/>
              <a:buChar char="•"/>
            </a:pPr>
            <a:r>
              <a:rPr lang="en-US" b="0" dirty="0"/>
              <a:t>Ball starts in far alley</a:t>
            </a:r>
          </a:p>
          <a:p>
            <a:pPr marL="171450" indent="-171450">
              <a:buFont typeface="Arial" panose="020B0604020202020204" pitchFamily="34" charset="0"/>
              <a:buChar char="•"/>
            </a:pPr>
            <a:r>
              <a:rPr lang="en-US" b="0" dirty="0"/>
              <a:t>Lead and single have field ready to play</a:t>
            </a:r>
          </a:p>
          <a:p>
            <a:pPr marL="171450" indent="-171450">
              <a:buFont typeface="Arial" panose="020B0604020202020204" pitchFamily="34" charset="0"/>
              <a:buChar char="•"/>
            </a:pPr>
            <a:r>
              <a:rPr lang="en-US" b="0" dirty="0"/>
              <a:t>Trail finished reporting foul, looks, points and play starts</a:t>
            </a:r>
          </a:p>
          <a:p>
            <a:pPr marL="171450" indent="-171450">
              <a:buFont typeface="Arial" panose="020B0604020202020204" pitchFamily="34" charset="0"/>
              <a:buChar char="•"/>
            </a:pPr>
            <a:r>
              <a:rPr lang="en-US" b="0" dirty="0"/>
              <a:t>Lead heads to the crease since ball is wide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4A5BEE2-0575-4F4C-8C9D-667488F54D33}" type="slidenum">
              <a:rPr lang="en-US" smtClean="0"/>
              <a:t>14</a:t>
            </a:fld>
            <a:endParaRPr lang="en-US"/>
          </a:p>
        </p:txBody>
      </p:sp>
    </p:spTree>
    <p:extLst>
      <p:ext uri="{BB962C8B-B14F-4D97-AF65-F5344CB8AC3E}">
        <p14:creationId xmlns:p14="http://schemas.microsoft.com/office/powerpoint/2010/main" val="316219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b="1" dirty="0"/>
              <a:t>WHAT ARE YOU DOING?</a:t>
            </a:r>
          </a:p>
          <a:p>
            <a:pPr marL="171450" lvl="0" indent="-171450">
              <a:buFont typeface="Arial" panose="020B0604020202020204" pitchFamily="34" charset="0"/>
              <a:buChar char="•"/>
            </a:pPr>
            <a:r>
              <a:rPr lang="en-US" dirty="0"/>
              <a:t>Your partner is up near the box relaying the foul to the scorer’s table, what do you do?</a:t>
            </a:r>
          </a:p>
          <a:p>
            <a:pPr marL="171450" lvl="0" indent="-171450">
              <a:buFont typeface="Arial" panose="020B0604020202020204" pitchFamily="34" charset="0"/>
              <a:buChar char="•"/>
            </a:pPr>
            <a:r>
              <a:rPr lang="en-US" dirty="0"/>
              <a:t>Often, we see crews doing nothing to get the field ready for play when the penalty is being delivered to the bench area.</a:t>
            </a:r>
          </a:p>
          <a:p>
            <a:pPr marL="171450" lvl="0" indent="-171450">
              <a:buFont typeface="Arial" panose="020B0604020202020204" pitchFamily="34" charset="0"/>
              <a:buChar char="•"/>
            </a:pPr>
            <a:r>
              <a:rPr lang="en-US" dirty="0"/>
              <a:t>Whether two or three person crew, get the field ready for play.</a:t>
            </a:r>
          </a:p>
          <a:p>
            <a:pPr marL="171450" lvl="0" indent="-171450">
              <a:buFont typeface="Arial" panose="020B0604020202020204" pitchFamily="34" charset="0"/>
              <a:buChar char="•"/>
            </a:pPr>
            <a:r>
              <a:rPr lang="en-US" dirty="0"/>
              <a:t>Tell the team that is man up to move the ball to where it will be put into play.</a:t>
            </a:r>
          </a:p>
          <a:p>
            <a:pPr marL="171450" lvl="0" indent="-171450">
              <a:buFont typeface="Arial" panose="020B0604020202020204" pitchFamily="34" charset="0"/>
              <a:buChar char="•"/>
            </a:pPr>
            <a:r>
              <a:rPr lang="en-US" dirty="0"/>
              <a:t>Advise the goalie and the defense where the ball is and which player (number) has the ball.</a:t>
            </a:r>
          </a:p>
          <a:p>
            <a:pPr marL="171450" lvl="0" indent="-171450">
              <a:buFont typeface="Arial" panose="020B0604020202020204" pitchFamily="34" charset="0"/>
              <a:buChar char="•"/>
            </a:pPr>
            <a:r>
              <a:rPr lang="en-US" dirty="0"/>
              <a:t>Even assist with retrieval of your partner’s flag if possible.</a:t>
            </a:r>
          </a:p>
          <a:p>
            <a:pPr marL="171450" lvl="0" indent="-171450">
              <a:buFont typeface="Arial" panose="020B0604020202020204" pitchFamily="34" charset="0"/>
              <a:buChar char="•"/>
            </a:pPr>
            <a:r>
              <a:rPr lang="en-US" dirty="0"/>
              <a:t>By doing this when the official doing the penalty enforcement is done, play is ready to start without any unnecessary delay.</a:t>
            </a:r>
          </a:p>
          <a:p>
            <a:pPr marL="171450" lvl="0" indent="-171450">
              <a:buFont typeface="Arial" panose="020B0604020202020204" pitchFamily="34" charset="0"/>
              <a:buChar char="•"/>
            </a:pPr>
            <a:r>
              <a:rPr lang="en-US" dirty="0"/>
              <a:t>All of this saves TIME!</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4A5BEE2-0575-4F4C-8C9D-667488F54D33}" type="slidenum">
              <a:rPr lang="en-US" smtClean="0"/>
              <a:t>15</a:t>
            </a:fld>
            <a:endParaRPr lang="en-US"/>
          </a:p>
        </p:txBody>
      </p:sp>
    </p:spTree>
    <p:extLst>
      <p:ext uri="{BB962C8B-B14F-4D97-AF65-F5344CB8AC3E}">
        <p14:creationId xmlns:p14="http://schemas.microsoft.com/office/powerpoint/2010/main" val="1002519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VIDEO – QUICK RESTART HUSTLE</a:t>
            </a:r>
          </a:p>
          <a:p>
            <a:pPr marL="171450" indent="-171450">
              <a:buFont typeface="Arial" panose="020B0604020202020204" pitchFamily="34" charset="0"/>
              <a:buChar char="•"/>
            </a:pPr>
            <a:r>
              <a:rPr lang="en-US" dirty="0"/>
              <a:t>First, what was the call?</a:t>
            </a:r>
          </a:p>
          <a:p>
            <a:pPr marL="171450" indent="-171450">
              <a:buFont typeface="Arial" panose="020B0604020202020204" pitchFamily="34" charset="0"/>
              <a:buChar char="•"/>
            </a:pPr>
            <a:r>
              <a:rPr lang="en-US" dirty="0"/>
              <a:t>Play-On Possession Interference w/goalie, FREE CLEAR</a:t>
            </a:r>
          </a:p>
          <a:p>
            <a:pPr marL="171450" indent="-171450">
              <a:buFont typeface="Arial" panose="020B0604020202020204" pitchFamily="34" charset="0"/>
              <a:buChar char="•"/>
            </a:pPr>
            <a:r>
              <a:rPr lang="en-US" dirty="0"/>
              <a:t>Lead (now new Trail) makes call, grabs ball and hustles to the midline</a:t>
            </a:r>
          </a:p>
          <a:p>
            <a:pPr marL="171450" indent="-171450">
              <a:buFont typeface="Arial" panose="020B0604020202020204" pitchFamily="34" charset="0"/>
              <a:buChar char="•"/>
            </a:pPr>
            <a:r>
              <a:rPr lang="en-US" dirty="0"/>
              <a:t>Tosses ball to player at midfield and restarts play within 15-seconds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4A5BEE2-0575-4F4C-8C9D-667488F54D33}" type="slidenum">
              <a:rPr lang="en-US" smtClean="0"/>
              <a:t>16</a:t>
            </a:fld>
            <a:endParaRPr lang="en-US"/>
          </a:p>
        </p:txBody>
      </p:sp>
    </p:spTree>
    <p:extLst>
      <p:ext uri="{BB962C8B-B14F-4D97-AF65-F5344CB8AC3E}">
        <p14:creationId xmlns:p14="http://schemas.microsoft.com/office/powerpoint/2010/main" val="41470434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OUT OF BOUNDS RESTARTS:</a:t>
            </a:r>
            <a:endParaRPr lang="en-US" dirty="0"/>
          </a:p>
          <a:p>
            <a:pPr marL="171450" indent="-171450">
              <a:spcBef>
                <a:spcPct val="20000"/>
              </a:spcBef>
              <a:buFont typeface="Arial"/>
              <a:buChar char="•"/>
            </a:pPr>
            <a:r>
              <a:rPr lang="en-US" dirty="0"/>
              <a:t>Coaches want a quick whistle because no team wants their opponent to get set on defense.</a:t>
            </a:r>
          </a:p>
          <a:p>
            <a:pPr marL="171450" indent="-171450">
              <a:spcBef>
                <a:spcPct val="20000"/>
              </a:spcBef>
              <a:buFont typeface="Arial"/>
              <a:buChar char="•"/>
            </a:pPr>
            <a:r>
              <a:rPr lang="en-US" dirty="0"/>
              <a:t>Referees want quick restarts because they keep the game flowing.</a:t>
            </a:r>
          </a:p>
          <a:p>
            <a:pPr marL="171450" indent="-171450">
              <a:spcBef>
                <a:spcPct val="20000"/>
              </a:spcBef>
              <a:buFont typeface="Arial"/>
              <a:buChar char="•"/>
            </a:pPr>
            <a:r>
              <a:rPr lang="en-US" dirty="0"/>
              <a:t>No one wants an unclean restart.</a:t>
            </a:r>
          </a:p>
          <a:p>
            <a:pPr marL="171450" lvl="0" indent="-171450">
              <a:buFont typeface="Arial" panose="020B0604020202020204" pitchFamily="34" charset="0"/>
              <a:buChar char="•"/>
            </a:pPr>
            <a:r>
              <a:rPr lang="en-US" dirty="0"/>
              <a:t>At lower levels (youth), maybe an issue with not enough balls on end line that will slow down the game.</a:t>
            </a:r>
          </a:p>
          <a:p>
            <a:pPr marL="628650" lvl="1" indent="-171450">
              <a:buFont typeface="Arial" panose="020B0604020202020204" pitchFamily="34" charset="0"/>
              <a:buChar char="•"/>
            </a:pPr>
            <a:r>
              <a:rPr lang="en-US" dirty="0"/>
              <a:t>What can you do?</a:t>
            </a:r>
          </a:p>
          <a:p>
            <a:pPr marL="628650" lvl="1" indent="-171450">
              <a:buFont typeface="Arial" panose="020B0604020202020204" pitchFamily="34" charset="0"/>
              <a:buChar char="•"/>
            </a:pPr>
            <a:r>
              <a:rPr lang="en-US" dirty="0"/>
              <a:t>Pocket a ball and when it occurs you simply take the ball out of your pocket and give to the player.</a:t>
            </a:r>
          </a:p>
          <a:p>
            <a:pPr marL="628650" lvl="1" indent="-171450">
              <a:buFont typeface="Arial" panose="020B0604020202020204" pitchFamily="34" charset="0"/>
              <a:buChar char="•"/>
            </a:pPr>
            <a:r>
              <a:rPr lang="en-US" dirty="0"/>
              <a:t>Quick fix and keeps the game going.</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4A5BEE2-0575-4F4C-8C9D-667488F54D33}" type="slidenum">
              <a:rPr lang="en-US" smtClean="0"/>
              <a:t>17</a:t>
            </a:fld>
            <a:endParaRPr lang="en-US"/>
          </a:p>
        </p:txBody>
      </p:sp>
    </p:spTree>
    <p:extLst>
      <p:ext uri="{BB962C8B-B14F-4D97-AF65-F5344CB8AC3E}">
        <p14:creationId xmlns:p14="http://schemas.microsoft.com/office/powerpoint/2010/main" val="3752192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IN-BOUNDS RESTARTS:</a:t>
            </a:r>
            <a:endParaRPr lang="en-US" dirty="0"/>
          </a:p>
          <a:p>
            <a:pPr marL="171450" indent="-171450">
              <a:spcBef>
                <a:spcPct val="20000"/>
              </a:spcBef>
              <a:buFont typeface="Arial"/>
              <a:buChar char="•"/>
            </a:pPr>
            <a:r>
              <a:rPr lang="en-US" dirty="0"/>
              <a:t>Coaches want a quick whistle because no team wants their opponent to get set on defense.</a:t>
            </a:r>
          </a:p>
          <a:p>
            <a:pPr marL="171450" indent="-171450">
              <a:spcBef>
                <a:spcPct val="20000"/>
              </a:spcBef>
              <a:buFont typeface="Arial"/>
              <a:buChar char="•"/>
            </a:pPr>
            <a:r>
              <a:rPr lang="en-US" dirty="0"/>
              <a:t>Referees want quick restarts because they keep the game flowing.</a:t>
            </a:r>
          </a:p>
          <a:p>
            <a:pPr marL="171450" indent="-171450">
              <a:spcBef>
                <a:spcPct val="20000"/>
              </a:spcBef>
              <a:buFont typeface="Arial"/>
              <a:buChar char="•"/>
            </a:pPr>
            <a:r>
              <a:rPr lang="en-US" dirty="0"/>
              <a:t>No one wants an unclean restart.</a:t>
            </a:r>
          </a:p>
          <a:p>
            <a:pPr marL="171450" lvl="0" indent="-171450">
              <a:buFont typeface="Arial" panose="020B0604020202020204" pitchFamily="34" charset="0"/>
              <a:buChar char="•"/>
            </a:pPr>
            <a:r>
              <a:rPr lang="en-US" dirty="0"/>
              <a:t>Don’t force yourself into a Delay of Game (5y rule) penalty by starting too fast</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4A5BEE2-0575-4F4C-8C9D-667488F54D33}" type="slidenum">
              <a:rPr lang="en-US" smtClean="0"/>
              <a:t>18</a:t>
            </a:fld>
            <a:endParaRPr lang="en-US"/>
          </a:p>
        </p:txBody>
      </p:sp>
    </p:spTree>
    <p:extLst>
      <p:ext uri="{BB962C8B-B14F-4D97-AF65-F5344CB8AC3E}">
        <p14:creationId xmlns:p14="http://schemas.microsoft.com/office/powerpoint/2010/main" val="28836292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QUICK RESTARTS</a:t>
            </a:r>
          </a:p>
          <a:p>
            <a:r>
              <a:rPr lang="en-US" dirty="0"/>
              <a:t>A defensive player plays the ball handler on a restart without granting the players 5 yards</a:t>
            </a:r>
          </a:p>
          <a:p>
            <a:pPr marL="171450" indent="-171450">
              <a:buFont typeface="Arial" panose="020B0604020202020204" pitchFamily="34" charset="0"/>
              <a:buChar char="•"/>
            </a:pPr>
            <a:r>
              <a:rPr lang="en-US" dirty="0"/>
              <a:t>Must give the offensive player a clear path to the goal</a:t>
            </a:r>
          </a:p>
          <a:p>
            <a:pPr marL="171450" indent="-171450">
              <a:buFont typeface="Arial" panose="020B0604020202020204" pitchFamily="34" charset="0"/>
              <a:buChar char="•"/>
            </a:pPr>
            <a:r>
              <a:rPr lang="en-US" dirty="0"/>
              <a:t>A 5-yard differential must be attained before the defensive player can engage</a:t>
            </a:r>
          </a:p>
          <a:p>
            <a:pPr marL="171450" indent="-171450">
              <a:buFont typeface="Arial" panose="020B0604020202020204" pitchFamily="34" charset="0"/>
              <a:buChar char="•"/>
            </a:pPr>
            <a:r>
              <a:rPr lang="en-US" dirty="0"/>
              <a:t>If the defensive player is or moves away from a direct path to goal and the offensive player runs at him, no foul will occur</a:t>
            </a:r>
          </a:p>
          <a:p>
            <a:pPr marL="171450" indent="-171450">
              <a:buFont typeface="Arial" panose="020B0604020202020204" pitchFamily="34" charset="0"/>
              <a:buChar char="•"/>
            </a:pPr>
            <a:r>
              <a:rPr lang="en-US" dirty="0"/>
              <a:t>Don’t split </a:t>
            </a:r>
            <a:r>
              <a:rPr lang="en-US" dirty="0" err="1"/>
              <a:t>hairS</a:t>
            </a:r>
            <a:r>
              <a:rPr lang="en-US" dirty="0"/>
              <a:t>…recognize the situation</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4A5BEE2-0575-4F4C-8C9D-667488F54D33}" type="slidenum">
              <a:rPr lang="en-US" smtClean="0"/>
              <a:t>19</a:t>
            </a:fld>
            <a:endParaRPr lang="en-US"/>
          </a:p>
        </p:txBody>
      </p:sp>
    </p:spTree>
    <p:extLst>
      <p:ext uri="{BB962C8B-B14F-4D97-AF65-F5344CB8AC3E}">
        <p14:creationId xmlns:p14="http://schemas.microsoft.com/office/powerpoint/2010/main" val="2930583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OVERVIEW</a:t>
            </a:r>
          </a:p>
          <a:p>
            <a:pPr marL="171450" indent="-171450">
              <a:buFont typeface="Arial" panose="020B0604020202020204" pitchFamily="34" charset="0"/>
              <a:buChar char="•"/>
            </a:pPr>
            <a:r>
              <a:rPr lang="en-US" dirty="0"/>
              <a:t>Rule 4 is very comprehensive and covers a lot</a:t>
            </a:r>
          </a:p>
          <a:p>
            <a:pPr marL="171450" indent="-171450">
              <a:buFont typeface="Arial" panose="020B0604020202020204" pitchFamily="34" charset="0"/>
              <a:buChar char="•"/>
            </a:pPr>
            <a:r>
              <a:rPr lang="en-US" dirty="0"/>
              <a:t>Reading and studying the rulebook is the way to learn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4A5BEE2-0575-4F4C-8C9D-667488F54D33}" type="slidenum">
              <a:rPr lang="en-US" smtClean="0"/>
              <a:t>2</a:t>
            </a:fld>
            <a:endParaRPr lang="en-US"/>
          </a:p>
        </p:txBody>
      </p:sp>
    </p:spTree>
    <p:extLst>
      <p:ext uri="{BB962C8B-B14F-4D97-AF65-F5344CB8AC3E}">
        <p14:creationId xmlns:p14="http://schemas.microsoft.com/office/powerpoint/2010/main" val="7849851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BAD RESTARTS FROM ENDLINE (Next slide shows good example)</a:t>
            </a:r>
          </a:p>
          <a:p>
            <a:pPr marL="171450" indent="-171450">
              <a:buFont typeface="Arial" panose="020B0604020202020204" pitchFamily="34" charset="0"/>
              <a:buChar char="•"/>
            </a:pPr>
            <a:r>
              <a:rPr lang="en-US" dirty="0"/>
              <a:t>Situation (describe and ask what SHOULD happen)</a:t>
            </a:r>
          </a:p>
          <a:p>
            <a:pPr marL="628650" lvl="1" indent="-171450">
              <a:buFont typeface="Arial" panose="020B0604020202020204" pitchFamily="34" charset="0"/>
              <a:buChar char="•"/>
            </a:pPr>
            <a:r>
              <a:rPr lang="en-US" dirty="0"/>
              <a:t>Shot taken and chased by both offense (red) and defense Blue), ball awarded to offense (red)</a:t>
            </a:r>
          </a:p>
          <a:p>
            <a:pPr marL="628650" lvl="1" indent="-171450">
              <a:buFont typeface="Arial" panose="020B0604020202020204" pitchFamily="34" charset="0"/>
              <a:buChar char="•"/>
            </a:pPr>
            <a:r>
              <a:rPr lang="en-US" dirty="0"/>
              <a:t>D1 is within 5y when O1 is ready to play</a:t>
            </a:r>
          </a:p>
          <a:p>
            <a:pPr marL="628650" lvl="1" indent="-171450">
              <a:buFont typeface="Arial" panose="020B0604020202020204" pitchFamily="34" charset="0"/>
              <a:buChar char="•"/>
            </a:pPr>
            <a:r>
              <a:rPr lang="en-US" dirty="0"/>
              <a:t>What needs to happen for this play to start without a flag?</a:t>
            </a:r>
          </a:p>
          <a:p>
            <a:pPr marL="628650" lvl="1" indent="-171450">
              <a:buFont typeface="Arial" panose="020B0604020202020204" pitchFamily="34" charset="0"/>
              <a:buChar char="•"/>
            </a:pPr>
            <a:r>
              <a:rPr lang="en-US" dirty="0"/>
              <a:t>Where should LEAD (L) official go as whistle is blown?</a:t>
            </a:r>
          </a:p>
          <a:p>
            <a:pPr marL="628650" lvl="1" indent="-171450">
              <a:buFont typeface="Arial" panose="020B0604020202020204" pitchFamily="34" charset="0"/>
              <a:buChar char="•"/>
            </a:pPr>
            <a:r>
              <a:rPr lang="en-US" dirty="0"/>
              <a:t>What is TRAIL (T) official watching in this case?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4A5BEE2-0575-4F4C-8C9D-667488F54D33}" type="slidenum">
              <a:rPr lang="en-US" smtClean="0"/>
              <a:t>20</a:t>
            </a:fld>
            <a:endParaRPr lang="en-US"/>
          </a:p>
        </p:txBody>
      </p:sp>
    </p:spTree>
    <p:extLst>
      <p:ext uri="{BB962C8B-B14F-4D97-AF65-F5344CB8AC3E}">
        <p14:creationId xmlns:p14="http://schemas.microsoft.com/office/powerpoint/2010/main" val="31453979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GOOD RESTARTS FROM ENDLINE</a:t>
            </a:r>
          </a:p>
          <a:p>
            <a:pPr marL="171450" indent="-171450">
              <a:buFont typeface="Arial" panose="020B0604020202020204" pitchFamily="34" charset="0"/>
              <a:buChar char="•"/>
            </a:pPr>
            <a:r>
              <a:rPr lang="en-US" dirty="0"/>
              <a:t>Situation (describe and ask what SHOULD happen)</a:t>
            </a:r>
          </a:p>
          <a:p>
            <a:pPr marL="628650" lvl="1" indent="-171450">
              <a:buFont typeface="Arial" panose="020B0604020202020204" pitchFamily="34" charset="0"/>
              <a:buChar char="•"/>
            </a:pPr>
            <a:r>
              <a:rPr lang="en-US" dirty="0"/>
              <a:t>Shot taken and chased by both offense (red) and defense Blue), ball awarded to offense (red)</a:t>
            </a:r>
          </a:p>
          <a:p>
            <a:pPr marL="628650" lvl="1" indent="-171450">
              <a:buFont typeface="Arial" panose="020B0604020202020204" pitchFamily="34" charset="0"/>
              <a:buChar char="•"/>
            </a:pPr>
            <a:r>
              <a:rPr lang="en-US" dirty="0"/>
              <a:t>D1 is within 5y when O1 is ready to play</a:t>
            </a:r>
          </a:p>
          <a:p>
            <a:pPr marL="628650" lvl="1" indent="-171450">
              <a:buFont typeface="Arial" panose="020B0604020202020204" pitchFamily="34" charset="0"/>
              <a:buChar char="•"/>
            </a:pPr>
            <a:r>
              <a:rPr lang="en-US" dirty="0"/>
              <a:t>What needs to happen for this play to start without a flag?</a:t>
            </a:r>
          </a:p>
          <a:p>
            <a:pPr marL="628650" lvl="1" indent="-171450">
              <a:buFont typeface="Arial" panose="020B0604020202020204" pitchFamily="34" charset="0"/>
              <a:buChar char="•"/>
            </a:pPr>
            <a:r>
              <a:rPr lang="en-US" dirty="0"/>
              <a:t>Where should LEAD (L) official go as whistle is blown?</a:t>
            </a:r>
          </a:p>
          <a:p>
            <a:pPr marL="628650" lvl="1" indent="-171450">
              <a:buFont typeface="Arial" panose="020B0604020202020204" pitchFamily="34" charset="0"/>
              <a:buChar char="•"/>
            </a:pPr>
            <a:r>
              <a:rPr lang="en-US" dirty="0"/>
              <a:t>What is TRAIL (T) official watching in this case?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4A5BEE2-0575-4F4C-8C9D-667488F54D33}" type="slidenum">
              <a:rPr lang="en-US" smtClean="0"/>
              <a:t>21</a:t>
            </a:fld>
            <a:endParaRPr lang="en-US"/>
          </a:p>
        </p:txBody>
      </p:sp>
    </p:spTree>
    <p:extLst>
      <p:ext uri="{BB962C8B-B14F-4D97-AF65-F5344CB8AC3E}">
        <p14:creationId xmlns:p14="http://schemas.microsoft.com/office/powerpoint/2010/main" val="6413072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RESTARTS FROM MIDLINE</a:t>
            </a:r>
          </a:p>
          <a:p>
            <a:pPr marL="171450" indent="-171450">
              <a:buFont typeface="Arial" panose="020B0604020202020204" pitchFamily="34" charset="0"/>
              <a:buChar char="•"/>
            </a:pPr>
            <a:r>
              <a:rPr lang="en-US" dirty="0"/>
              <a:t>DON’T say “give him 5” to the defense</a:t>
            </a:r>
          </a:p>
          <a:p>
            <a:pPr marL="171450" indent="-171450">
              <a:buFont typeface="Arial" panose="020B0604020202020204" pitchFamily="34" charset="0"/>
              <a:buChar char="•"/>
            </a:pPr>
            <a:r>
              <a:rPr lang="en-US" dirty="0"/>
              <a:t>This is coaching</a:t>
            </a:r>
          </a:p>
          <a:p>
            <a:pPr marL="171450" indent="-171450">
              <a:buFont typeface="Arial" panose="020B0604020202020204" pitchFamily="34" charset="0"/>
              <a:buChar char="•"/>
            </a:pPr>
            <a:r>
              <a:rPr lang="en-US" dirty="0"/>
              <a:t>When do you throw the flag if he does not separate?</a:t>
            </a:r>
          </a:p>
          <a:p>
            <a:pPr marL="171450" indent="-171450">
              <a:buFont typeface="Arial" panose="020B0604020202020204" pitchFamily="34" charset="0"/>
              <a:buChar char="•"/>
            </a:pPr>
            <a:r>
              <a:rPr lang="en-US" dirty="0"/>
              <a:t>Is simply running with the player a foul?</a:t>
            </a:r>
          </a:p>
          <a:p>
            <a:pPr marL="171450" indent="-171450">
              <a:buFont typeface="Arial" panose="020B0604020202020204" pitchFamily="34" charset="0"/>
              <a:buChar char="•"/>
            </a:pPr>
            <a:r>
              <a:rPr lang="en-US" dirty="0"/>
              <a:t>Do we communicate they are NOT 5y in any way?</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4A5BEE2-0575-4F4C-8C9D-667488F54D33}" type="slidenum">
              <a:rPr lang="en-US" smtClean="0"/>
              <a:t>22</a:t>
            </a:fld>
            <a:endParaRPr lang="en-US"/>
          </a:p>
        </p:txBody>
      </p:sp>
    </p:spTree>
    <p:extLst>
      <p:ext uri="{BB962C8B-B14F-4D97-AF65-F5344CB8AC3E}">
        <p14:creationId xmlns:p14="http://schemas.microsoft.com/office/powerpoint/2010/main" val="24157196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BAD RESTARTS FROM MIDLINE</a:t>
            </a:r>
          </a:p>
          <a:p>
            <a:pPr marL="171450" indent="-171450">
              <a:buFont typeface="Arial" panose="020B0604020202020204" pitchFamily="34" charset="0"/>
              <a:buChar char="•"/>
            </a:pPr>
            <a:r>
              <a:rPr lang="en-US" dirty="0"/>
              <a:t>Blow the ball in</a:t>
            </a:r>
          </a:p>
          <a:p>
            <a:pPr marL="171450" indent="-171450">
              <a:buFont typeface="Arial" panose="020B0604020202020204" pitchFamily="34" charset="0"/>
              <a:buChar char="•"/>
            </a:pPr>
            <a:r>
              <a:rPr lang="en-US" dirty="0"/>
              <a:t>See what happens</a:t>
            </a:r>
          </a:p>
          <a:p>
            <a:pPr marL="171450" indent="-171450">
              <a:buFont typeface="Arial" panose="020B0604020202020204" pitchFamily="34" charset="0"/>
              <a:buChar char="•"/>
            </a:pPr>
            <a:r>
              <a:rPr lang="en-US" dirty="0"/>
              <a:t>If the defender doesn’t separate, throw the flag</a:t>
            </a:r>
          </a:p>
          <a:p>
            <a:pPr marL="171450" indent="-171450">
              <a:buFont typeface="Arial" panose="020B0604020202020204" pitchFamily="34" charset="0"/>
              <a:buChar char="•"/>
            </a:pPr>
            <a:r>
              <a:rPr lang="en-US" dirty="0"/>
              <a:t>Remember – The offensive player cannot run into him on purpose if he is trying to move out of the way</a:t>
            </a:r>
          </a:p>
          <a:p>
            <a:pPr marL="171450" indent="-171450">
              <a:buFont typeface="Arial" panose="020B0604020202020204" pitchFamily="34" charset="0"/>
              <a:buChar char="•"/>
            </a:pPr>
            <a:r>
              <a:rPr lang="en-US" dirty="0"/>
              <a:t>Don’ start TOO fast and “create a penalty”</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4A5BEE2-0575-4F4C-8C9D-667488F54D33}" type="slidenum">
              <a:rPr lang="en-US" smtClean="0"/>
              <a:t>23</a:t>
            </a:fld>
            <a:endParaRPr lang="en-US"/>
          </a:p>
        </p:txBody>
      </p:sp>
    </p:spTree>
    <p:extLst>
      <p:ext uri="{BB962C8B-B14F-4D97-AF65-F5344CB8AC3E}">
        <p14:creationId xmlns:p14="http://schemas.microsoft.com/office/powerpoint/2010/main" val="11052830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GOOD RESTARTS FROM MIDLINE</a:t>
            </a:r>
          </a:p>
          <a:p>
            <a:pPr marL="171450" indent="-171450">
              <a:buFont typeface="Arial" panose="020B0604020202020204" pitchFamily="34" charset="0"/>
              <a:buChar char="•"/>
            </a:pPr>
            <a:r>
              <a:rPr lang="en-US" dirty="0"/>
              <a:t>It is counter-intuitive for a player to move out of the way.</a:t>
            </a:r>
          </a:p>
          <a:p>
            <a:pPr marL="171450" indent="-171450">
              <a:buFont typeface="Arial" panose="020B0604020202020204" pitchFamily="34" charset="0"/>
              <a:buChar char="•"/>
            </a:pPr>
            <a:r>
              <a:rPr lang="en-US" dirty="0"/>
              <a:t>They will likely back off and the play</a:t>
            </a:r>
          </a:p>
          <a:p>
            <a:pPr marL="171450" indent="-171450">
              <a:buFont typeface="Arial" panose="020B0604020202020204" pitchFamily="34" charset="0"/>
              <a:buChar char="•"/>
            </a:pPr>
            <a:r>
              <a:rPr lang="en-US" dirty="0"/>
              <a:t>Good teams will use the “slide, rotate, recover” concept and have the defenders rotate</a:t>
            </a:r>
          </a:p>
          <a:p>
            <a:pPr marL="171450" indent="-171450">
              <a:buFont typeface="Arial" panose="020B0604020202020204" pitchFamily="34" charset="0"/>
              <a:buChar char="•"/>
            </a:pPr>
            <a:r>
              <a:rPr lang="en-US" dirty="0"/>
              <a:t>In most vases, this will happen while other subs are happening, and the team is not yet ready to play</a:t>
            </a:r>
          </a:p>
          <a:p>
            <a:pPr marL="171450" indent="-171450">
              <a:buFont typeface="Arial" panose="020B0604020202020204" pitchFamily="34" charset="0"/>
              <a:buChar char="•"/>
            </a:pPr>
            <a:r>
              <a:rPr lang="en-US" dirty="0"/>
              <a:t>Good teas will push this and look for the 2 on 1</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4A5BEE2-0575-4F4C-8C9D-667488F54D33}" type="slidenum">
              <a:rPr lang="en-US" smtClean="0"/>
              <a:t>24</a:t>
            </a:fld>
            <a:endParaRPr lang="en-US"/>
          </a:p>
        </p:txBody>
      </p:sp>
    </p:spTree>
    <p:extLst>
      <p:ext uri="{BB962C8B-B14F-4D97-AF65-F5344CB8AC3E}">
        <p14:creationId xmlns:p14="http://schemas.microsoft.com/office/powerpoint/2010/main" val="32878183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GOOD RESTARTS FROM SIDELINE</a:t>
            </a:r>
          </a:p>
          <a:p>
            <a:pPr marL="171450" indent="-171450">
              <a:buFont typeface="Arial" panose="020B0604020202020204" pitchFamily="34" charset="0"/>
              <a:buChar char="•"/>
            </a:pPr>
            <a:r>
              <a:rPr lang="en-US" dirty="0"/>
              <a:t>This is a great example of a quick restart that is legal.</a:t>
            </a:r>
          </a:p>
          <a:p>
            <a:pPr marL="171450" indent="-171450">
              <a:buFont typeface="Arial" panose="020B0604020202020204" pitchFamily="34" charset="0"/>
              <a:buChar char="•"/>
            </a:pPr>
            <a:r>
              <a:rPr lang="en-US" dirty="0"/>
              <a:t>Player gets the ball, pauses to show the official he is ready and gets a quick whistle from the single</a:t>
            </a:r>
          </a:p>
          <a:p>
            <a:pPr marL="171450" indent="-171450">
              <a:buFont typeface="Arial" panose="020B0604020202020204" pitchFamily="34" charset="0"/>
              <a:buChar char="•"/>
            </a:pPr>
            <a:r>
              <a:rPr lang="en-US" dirty="0"/>
              <a:t>This does not need to be a situation where the single gets to the cone and lets the new trail blow it in.</a:t>
            </a:r>
          </a:p>
          <a:p>
            <a:pPr marL="171450" indent="-171450">
              <a:buFont typeface="Arial" panose="020B0604020202020204" pitchFamily="34" charset="0"/>
              <a:buChar char="•"/>
            </a:pPr>
            <a:r>
              <a:rPr lang="en-US" dirty="0"/>
              <a:t>If he is ready, blow it in.</a:t>
            </a:r>
          </a:p>
          <a:p>
            <a:pPr marL="171450" indent="-171450">
              <a:buFont typeface="Arial" panose="020B0604020202020204" pitchFamily="34" charset="0"/>
              <a:buChar char="•"/>
            </a:pPr>
            <a:r>
              <a:rPr lang="en-US" dirty="0"/>
              <a:t>Talk to the player as he is getting the ball saying “come in and stop”</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4A5BEE2-0575-4F4C-8C9D-667488F54D33}" type="slidenum">
              <a:rPr lang="en-US" smtClean="0"/>
              <a:t>25</a:t>
            </a:fld>
            <a:endParaRPr lang="en-US"/>
          </a:p>
        </p:txBody>
      </p:sp>
    </p:spTree>
    <p:extLst>
      <p:ext uri="{BB962C8B-B14F-4D97-AF65-F5344CB8AC3E}">
        <p14:creationId xmlns:p14="http://schemas.microsoft.com/office/powerpoint/2010/main" val="36123190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RESTART AFTER TIMEOUT</a:t>
            </a:r>
          </a:p>
          <a:p>
            <a:pPr marL="171450" indent="-171450">
              <a:buFont typeface="Arial" panose="020B0604020202020204" pitchFamily="34" charset="0"/>
              <a:buChar char="•"/>
            </a:pPr>
            <a:r>
              <a:rPr lang="en-US" sz="1200" dirty="0"/>
              <a:t>Move with a purpose and encourage others to restart the steady tempo as well.</a:t>
            </a:r>
          </a:p>
          <a:p>
            <a:pPr marL="171450" indent="-171450">
              <a:buFont typeface="Arial" panose="020B0604020202020204" pitchFamily="34" charset="0"/>
              <a:buChar char="•"/>
            </a:pPr>
            <a:r>
              <a:rPr lang="en-US" sz="1200" b="0" dirty="0"/>
              <a:t>If you are a slacker official, you will be an irritant.</a:t>
            </a:r>
          </a:p>
          <a:p>
            <a:pPr marL="171450" indent="-171450">
              <a:buFont typeface="Arial" panose="020B0604020202020204" pitchFamily="34" charset="0"/>
              <a:buChar char="•"/>
            </a:pPr>
            <a:r>
              <a:rPr lang="en-US" sz="1200" dirty="0"/>
              <a:t>Sluggish/lazy officials contribute to a feeling of annoyance among coaches, players and fans.</a:t>
            </a:r>
          </a:p>
          <a:p>
            <a:pPr marL="171450" indent="-171450">
              <a:buFont typeface="Arial" panose="020B0604020202020204" pitchFamily="34" charset="0"/>
              <a:buChar char="•"/>
            </a:pPr>
            <a:r>
              <a:rPr lang="en-US" sz="1200" dirty="0"/>
              <a:t>You can “advance the flow” with a conscious effort.</a:t>
            </a:r>
          </a:p>
          <a:p>
            <a:endParaRPr lang="en-US" dirty="0"/>
          </a:p>
          <a:p>
            <a:pPr marL="0" indent="0">
              <a:buNone/>
            </a:pPr>
            <a:endParaRPr lang="en-US" dirty="0"/>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802F26-6853-477E-A24E-A4D4614090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24961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OFFICIAL’S TIMEOUTS</a:t>
            </a:r>
          </a:p>
          <a:p>
            <a:pPr marL="171450" indent="-171450">
              <a:buFont typeface="Arial" panose="020B0604020202020204" pitchFamily="34" charset="0"/>
              <a:buChar char="•"/>
            </a:pPr>
            <a:r>
              <a:rPr lang="en-US" dirty="0"/>
              <a:t>In-game communication is key to preventing these, but…</a:t>
            </a:r>
          </a:p>
          <a:p>
            <a:pPr marL="171450" indent="-171450">
              <a:buFont typeface="Arial" panose="020B0604020202020204" pitchFamily="34" charset="0"/>
              <a:buChar char="•"/>
            </a:pPr>
            <a:r>
              <a:rPr lang="en-US" dirty="0"/>
              <a:t>Sometimes they are necessary</a:t>
            </a:r>
          </a:p>
          <a:p>
            <a:pPr marL="171450" indent="-171450">
              <a:buFont typeface="Arial" panose="020B0604020202020204" pitchFamily="34" charset="0"/>
              <a:buChar char="•"/>
            </a:pPr>
            <a:r>
              <a:rPr lang="en-US" dirty="0"/>
              <a:t>This is more common with new officials, that’s OK!</a:t>
            </a:r>
          </a:p>
          <a:p>
            <a:pPr marL="171450" indent="-171450">
              <a:buFont typeface="Arial" panose="020B0604020202020204" pitchFamily="34" charset="0"/>
              <a:buChar char="•"/>
            </a:pPr>
            <a:r>
              <a:rPr lang="en-US" dirty="0"/>
              <a:t>Our goal is to get the call, CORRECT!</a:t>
            </a:r>
          </a:p>
          <a:p>
            <a:pPr marL="171450" indent="-171450">
              <a:buFont typeface="Arial" panose="020B0604020202020204" pitchFamily="34" charset="0"/>
              <a:buChar char="•"/>
            </a:pPr>
            <a:r>
              <a:rPr lang="en-US" dirty="0"/>
              <a:t>Remember to stop the clock for RINNING-TIME games!</a:t>
            </a:r>
          </a:p>
          <a:p>
            <a:pPr marL="0" indent="0">
              <a:buFont typeface="Arial" panose="020B0604020202020204" pitchFamily="34" charset="0"/>
              <a:buNone/>
            </a:pPr>
            <a:r>
              <a:rPr lang="en-US" b="1" dirty="0"/>
              <a:t>CLASS DISCUSSION</a:t>
            </a:r>
          </a:p>
          <a:p>
            <a:pPr marL="171450" indent="-171450">
              <a:buFont typeface="Arial" panose="020B0604020202020204" pitchFamily="34" charset="0"/>
              <a:buChar char="•"/>
            </a:pPr>
            <a:r>
              <a:rPr lang="en-US" dirty="0"/>
              <a:t>What other situations ca cause an officials timeouts?</a:t>
            </a: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802F26-6853-477E-A24E-A4D4614090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72867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STALLING</a:t>
            </a:r>
          </a:p>
          <a:p>
            <a:pPr marL="171450" indent="-171450">
              <a:buFont typeface="Arial" panose="020B0604020202020204" pitchFamily="34" charset="0"/>
              <a:buChar char="•"/>
            </a:pPr>
            <a:r>
              <a:rPr lang="en-US" dirty="0"/>
              <a:t>One of the toughest calls in the game</a:t>
            </a:r>
          </a:p>
          <a:p>
            <a:pPr marL="171450" indent="-171450">
              <a:buFont typeface="Arial" panose="020B0604020202020204" pitchFamily="34" charset="0"/>
              <a:buChar char="•"/>
            </a:pPr>
            <a:r>
              <a:rPr lang="en-US" dirty="0"/>
              <a:t>College got a shot clock to get rid of it</a:t>
            </a:r>
          </a:p>
          <a:p>
            <a:pPr marL="171450" indent="-171450">
              <a:buFont typeface="Arial" panose="020B0604020202020204" pitchFamily="34" charset="0"/>
              <a:buChar char="•"/>
            </a:pPr>
            <a:r>
              <a:rPr lang="en-US" dirty="0"/>
              <a:t>High Schools will probably never have the shot clock due to cost</a:t>
            </a:r>
          </a:p>
          <a:p>
            <a:pPr marL="171450" indent="-171450">
              <a:buFont typeface="Arial" panose="020B0604020202020204" pitchFamily="34" charset="0"/>
              <a:buChar char="•"/>
            </a:pPr>
            <a:r>
              <a:rPr lang="en-US" dirty="0"/>
              <a:t>When the situation seems apparent (score is close end of Q3), TALK ABOUT IT!</a:t>
            </a:r>
          </a:p>
          <a:p>
            <a:pPr marL="171450" indent="-171450">
              <a:buFont typeface="Arial" panose="020B0604020202020204" pitchFamily="34" charset="0"/>
              <a:buChar char="•"/>
            </a:pPr>
            <a:r>
              <a:rPr lang="en-US" dirty="0"/>
              <a:t>What’s the tolerance? (60s, 90s, 120s)</a:t>
            </a:r>
          </a:p>
          <a:p>
            <a:pPr marL="171450" indent="-171450">
              <a:buFont typeface="Arial" panose="020B0604020202020204" pitchFamily="34" charset="0"/>
              <a:buChar char="•"/>
            </a:pPr>
            <a:r>
              <a:rPr lang="en-US" dirty="0"/>
              <a:t>There is no rule on the timing, but you MUST talk about it and watch the clock.</a:t>
            </a:r>
          </a:p>
          <a:p>
            <a:pPr marL="0" indent="0">
              <a:buFont typeface="Arial" panose="020B0604020202020204" pitchFamily="34" charset="0"/>
              <a:buNone/>
            </a:pPr>
            <a:r>
              <a:rPr lang="en-US" b="1" dirty="0"/>
              <a:t>CLASS DISCUSSION</a:t>
            </a:r>
          </a:p>
          <a:p>
            <a:pPr marL="171450" indent="-171450">
              <a:buFont typeface="Arial" panose="020B0604020202020204" pitchFamily="34" charset="0"/>
              <a:buChar char="•"/>
            </a:pPr>
            <a:r>
              <a:rPr lang="en-US" dirty="0"/>
              <a:t>How will we signal stalling?</a:t>
            </a:r>
          </a:p>
          <a:p>
            <a:pPr marL="628650" lvl="1" indent="-171450">
              <a:buFont typeface="Arial" panose="020B0604020202020204" pitchFamily="34" charset="0"/>
              <a:buChar char="•"/>
            </a:pPr>
            <a:r>
              <a:rPr lang="en-US" dirty="0"/>
              <a:t>Hand over heart</a:t>
            </a:r>
          </a:p>
          <a:p>
            <a:pPr marL="628650" lvl="1" indent="-171450">
              <a:buFont typeface="Arial" panose="020B0604020202020204" pitchFamily="34" charset="0"/>
              <a:buChar char="•"/>
            </a:pPr>
            <a:r>
              <a:rPr lang="en-US" dirty="0"/>
              <a:t>Hands on belt</a:t>
            </a:r>
          </a:p>
          <a:p>
            <a:pPr marL="628650" lvl="1" indent="-171450">
              <a:buFont typeface="Arial" panose="020B0604020202020204" pitchFamily="34" charset="0"/>
              <a:buChar char="•"/>
            </a:pPr>
            <a:r>
              <a:rPr lang="en-US" dirty="0"/>
              <a:t>Others?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4A5BEE2-0575-4F4C-8C9D-667488F54D33}" type="slidenum">
              <a:rPr lang="en-US" smtClean="0"/>
              <a:t>28</a:t>
            </a:fld>
            <a:endParaRPr lang="en-US"/>
          </a:p>
        </p:txBody>
      </p:sp>
    </p:spTree>
    <p:extLst>
      <p:ext uri="{BB962C8B-B14F-4D97-AF65-F5344CB8AC3E}">
        <p14:creationId xmlns:p14="http://schemas.microsoft.com/office/powerpoint/2010/main" val="40534571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ALWAYS BE PROFESSIONAL</a:t>
            </a:r>
          </a:p>
          <a:p>
            <a:pPr marL="171450" indent="-171450">
              <a:buFont typeface="Arial" panose="020B0604020202020204" pitchFamily="34" charset="0"/>
              <a:buChar char="•"/>
            </a:pPr>
            <a:r>
              <a:rPr lang="en-US" b="0" dirty="0">
                <a:cs typeface="Calibri"/>
              </a:rPr>
              <a:t>Professionalism is the one ting that you can always do well regardless of age, physical ability or talent</a:t>
            </a:r>
          </a:p>
          <a:p>
            <a:pPr marL="171450" indent="-171450">
              <a:buFont typeface="Arial" panose="020B0604020202020204" pitchFamily="34" charset="0"/>
              <a:buChar char="•"/>
            </a:pPr>
            <a:r>
              <a:rPr lang="en-US" b="0" dirty="0">
                <a:cs typeface="Calibri"/>
              </a:rPr>
              <a:t>If you are not a professional, why are you here?</a:t>
            </a:r>
          </a:p>
          <a:p>
            <a:pPr marL="171450" indent="-171450">
              <a:buFont typeface="Arial" panose="020B0604020202020204" pitchFamily="34" charset="0"/>
              <a:buChar char="•"/>
            </a:pPr>
            <a:r>
              <a:rPr lang="en-US" b="0" dirty="0">
                <a:cs typeface="Calibri"/>
              </a:rPr>
              <a:t>Treat the vocation of officiating with respect it deserves and it will be very good to you.</a:t>
            </a:r>
          </a:p>
          <a:p>
            <a:pPr marL="171450" indent="-171450">
              <a:buFont typeface="Arial" panose="020B0604020202020204" pitchFamily="34" charset="0"/>
              <a:buChar char="•"/>
            </a:pPr>
            <a:endParaRPr lang="en-US" b="0" dirty="0">
              <a:cs typeface="Calibri"/>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2915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FLOW OF THE GAME</a:t>
            </a:r>
          </a:p>
          <a:p>
            <a:pPr marL="171450" indent="-171450">
              <a:buFont typeface="Arial" panose="020B0604020202020204" pitchFamily="34" charset="0"/>
              <a:buChar char="•"/>
            </a:pPr>
            <a:r>
              <a:rPr lang="en-US" dirty="0"/>
              <a:t>This section will review areas of the game that as an official you will help facilitate the flow of the game.</a:t>
            </a:r>
          </a:p>
          <a:p>
            <a:pPr marL="171450" indent="-171450">
              <a:buFont typeface="Arial" panose="020B0604020202020204" pitchFamily="34" charset="0"/>
              <a:buChar char="•"/>
            </a:pPr>
            <a:r>
              <a:rPr lang="en-US" dirty="0"/>
              <a:t>Knowing the keys to your role as a member of the third team on the field, managing face-offs and other starts and restarts are crucial to the flow of the game.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4A5BEE2-0575-4F4C-8C9D-667488F54D33}" type="slidenum">
              <a:rPr lang="en-US" smtClean="0"/>
              <a:t>3</a:t>
            </a:fld>
            <a:endParaRPr lang="en-US"/>
          </a:p>
        </p:txBody>
      </p:sp>
    </p:spTree>
    <p:extLst>
      <p:ext uri="{BB962C8B-B14F-4D97-AF65-F5344CB8AC3E}">
        <p14:creationId xmlns:p14="http://schemas.microsoft.com/office/powerpoint/2010/main" val="25975448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defTabSz="966529"/>
            <a:r>
              <a:rPr lang="en-US" b="1" dirty="0"/>
              <a:t>KAHOOT (</a:t>
            </a:r>
            <a:r>
              <a:rPr lang="en-US" dirty="0"/>
              <a:t>You need to be connected to the internet to Play Kahoot!)</a:t>
            </a:r>
            <a:endParaRPr lang="en-US" b="1" dirty="0"/>
          </a:p>
          <a:p>
            <a:pPr marL="181225" indent="-181225">
              <a:buFont typeface="Arial" panose="020B0604020202020204" pitchFamily="34" charset="0"/>
              <a:buChar char="•"/>
            </a:pPr>
            <a:r>
              <a:rPr lang="en-US" dirty="0"/>
              <a:t>Practice this before the class starts</a:t>
            </a:r>
          </a:p>
          <a:p>
            <a:pPr marL="181225" indent="-181225">
              <a:buFont typeface="Arial" panose="020B0604020202020204" pitchFamily="34" charset="0"/>
              <a:buChar char="•"/>
            </a:pPr>
            <a:r>
              <a:rPr lang="en-US" dirty="0"/>
              <a:t>Open the link and have it sitting in a browser window waiting</a:t>
            </a:r>
          </a:p>
          <a:p>
            <a:pPr marL="181225" indent="-181225">
              <a:buFont typeface="Arial" panose="020B0604020202020204" pitchFamily="34" charset="0"/>
              <a:buChar char="•"/>
            </a:pPr>
            <a:r>
              <a:rPr lang="en-US" dirty="0"/>
              <a:t>No app or login is required</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2359613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You need to be connected to the internet to Play Kahoot!</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9505195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14508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265" indent="-342265"/>
            <a:r>
              <a:rPr lang="en-US" b="1" dirty="0">
                <a:latin typeface="Acumin Pro Condensed"/>
                <a:cs typeface="Helvetica"/>
              </a:rPr>
              <a:t>THIRD TEAM ON THE FIELD</a:t>
            </a:r>
          </a:p>
          <a:p>
            <a:pPr marL="342265" indent="-342265"/>
            <a:r>
              <a:rPr lang="en-US" dirty="0">
                <a:latin typeface="Acumin Pro Condensed"/>
                <a:cs typeface="Helvetica"/>
              </a:rPr>
              <a:t>Review with the class why a solid pregame is needed to ensure success.</a:t>
            </a:r>
          </a:p>
          <a:p>
            <a:pPr marL="342265" indent="-342265"/>
            <a:endParaRPr lang="en-US" dirty="0">
              <a:latin typeface="Acumin Pro Condensed"/>
              <a:cs typeface="Helvetica"/>
            </a:endParaRPr>
          </a:p>
          <a:p>
            <a:pPr marL="342265" indent="-342265"/>
            <a:r>
              <a:rPr lang="en-US" dirty="0">
                <a:latin typeface="Acumin Pro Condensed"/>
                <a:cs typeface="Helvetica"/>
              </a:rPr>
              <a:t>Each official must be aware of:</a:t>
            </a:r>
            <a:endParaRPr lang="en-US" dirty="0"/>
          </a:p>
          <a:p>
            <a:pPr marL="285115" lvl="0" indent="-285115">
              <a:buFont typeface="Arial" panose="020B0604020202020204" pitchFamily="34" charset="0"/>
              <a:buChar char="•"/>
            </a:pPr>
            <a:r>
              <a:rPr lang="en-US" dirty="0">
                <a:latin typeface="Acumin Pro Condensed"/>
                <a:cs typeface="Helvetica"/>
              </a:rPr>
              <a:t>Positioning and your actions.</a:t>
            </a:r>
          </a:p>
          <a:p>
            <a:pPr marL="285115" lvl="0" indent="-285115">
              <a:buFont typeface="Arial" panose="020B0604020202020204" pitchFamily="34" charset="0"/>
              <a:buChar char="•"/>
            </a:pPr>
            <a:r>
              <a:rPr lang="en-US" dirty="0">
                <a:latin typeface="Acumin Pro Condensed"/>
                <a:cs typeface="Helvetica"/>
              </a:rPr>
              <a:t>The positions and actions of your partners.</a:t>
            </a:r>
          </a:p>
          <a:p>
            <a:pPr marL="285115" lvl="0" indent="-285115">
              <a:buFont typeface="Arial" panose="020B0604020202020204" pitchFamily="34" charset="0"/>
              <a:buChar char="•"/>
            </a:pPr>
            <a:r>
              <a:rPr lang="en-US" dirty="0">
                <a:latin typeface="Acumin Pro Condensed"/>
                <a:cs typeface="Helvetica"/>
              </a:rPr>
              <a:t>Make individual/crew adjustments when necessary.</a:t>
            </a:r>
          </a:p>
          <a:p>
            <a:pPr marL="285115" lvl="0" indent="-285115">
              <a:buFont typeface="Arial" panose="020B0604020202020204" pitchFamily="34" charset="0"/>
              <a:buChar char="•"/>
            </a:pPr>
            <a:r>
              <a:rPr lang="en-US" dirty="0">
                <a:latin typeface="Acumin Pro Condensed"/>
                <a:cs typeface="Helvetica"/>
              </a:rPr>
              <a:t>Being supportive of the other members of the crew.</a:t>
            </a:r>
          </a:p>
          <a:p>
            <a:pPr marL="285115" lvl="0" indent="-285115">
              <a:buFont typeface="Arial" panose="020B0604020202020204" pitchFamily="34" charset="0"/>
              <a:buChar char="•"/>
            </a:pPr>
            <a:r>
              <a:rPr lang="en-US" dirty="0">
                <a:latin typeface="Acumin Pro Condensed"/>
                <a:cs typeface="Helvetica"/>
              </a:rPr>
              <a:t>Communicating effectively with your team members as a group and individually.</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4A5BEE2-0575-4F4C-8C9D-667488F54D33}" type="slidenum">
              <a:rPr lang="en-US" smtClean="0"/>
              <a:t>4</a:t>
            </a:fld>
            <a:endParaRPr lang="en-US"/>
          </a:p>
        </p:txBody>
      </p:sp>
    </p:spTree>
    <p:extLst>
      <p:ext uri="{BB962C8B-B14F-4D97-AF65-F5344CB8AC3E}">
        <p14:creationId xmlns:p14="http://schemas.microsoft.com/office/powerpoint/2010/main" val="1623904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latin typeface="Acumin Pro Condensed"/>
                <a:cs typeface="Helvetica"/>
              </a:rPr>
              <a:t>GOALS FOR EVERY CREW IN EVERY GAME</a:t>
            </a:r>
          </a:p>
          <a:p>
            <a:pPr marL="171450" indent="-171450">
              <a:buFont typeface="Arial" panose="020B0604020202020204" pitchFamily="34" charset="0"/>
              <a:buChar char="•"/>
            </a:pPr>
            <a:r>
              <a:rPr lang="en-US" dirty="0">
                <a:latin typeface="Acumin Pro Condensed"/>
                <a:cs typeface="Helvetica"/>
              </a:rPr>
              <a:t>Consistency </a:t>
            </a:r>
            <a:endParaRPr lang="en-US" dirty="0"/>
          </a:p>
          <a:p>
            <a:pPr marL="571500" lvl="1" indent="-171450">
              <a:buFont typeface="Arial" panose="020B0604020202020204" pitchFamily="34" charset="0"/>
              <a:buChar char="•"/>
            </a:pPr>
            <a:r>
              <a:rPr lang="en-US" dirty="0">
                <a:latin typeface="Acumin Pro Condensed"/>
                <a:cs typeface="Helvetica"/>
              </a:rPr>
              <a:t>As a crew</a:t>
            </a:r>
            <a:endParaRPr lang="en-US" dirty="0"/>
          </a:p>
          <a:p>
            <a:pPr marL="571500" lvl="1" indent="-171450">
              <a:buFont typeface="Arial" panose="020B0604020202020204" pitchFamily="34" charset="0"/>
              <a:buChar char="•"/>
            </a:pPr>
            <a:r>
              <a:rPr lang="en-US" dirty="0">
                <a:latin typeface="Acumin Pro Condensed"/>
                <a:cs typeface="Helvetica"/>
              </a:rPr>
              <a:t>At both ends of the field</a:t>
            </a:r>
          </a:p>
          <a:p>
            <a:pPr marL="571500" lvl="1" indent="-171450">
              <a:buFont typeface="Arial" panose="020B0604020202020204" pitchFamily="34" charset="0"/>
              <a:buChar char="•"/>
            </a:pPr>
            <a:r>
              <a:rPr lang="en-US" dirty="0">
                <a:latin typeface="Acumin Pro Condensed"/>
                <a:cs typeface="Helvetica"/>
              </a:rPr>
              <a:t>Acknowledge when you "kick" a call to your partners</a:t>
            </a:r>
            <a:endParaRPr lang="en-US" dirty="0"/>
          </a:p>
          <a:p>
            <a:pPr marL="171450" indent="-171450">
              <a:buFont typeface="Arial" panose="020B0604020202020204" pitchFamily="34" charset="0"/>
              <a:buChar char="•"/>
            </a:pPr>
            <a:r>
              <a:rPr lang="en-US" dirty="0">
                <a:latin typeface="Montserrat"/>
                <a:cs typeface="Helvetica"/>
              </a:rPr>
              <a:t>Rules &amp; Mechanics Knowledge</a:t>
            </a:r>
          </a:p>
          <a:p>
            <a:pPr marL="628650" lvl="1" indent="-171450">
              <a:buFont typeface="Arial" panose="020B0604020202020204" pitchFamily="34" charset="0"/>
              <a:buChar char="•"/>
            </a:pPr>
            <a:r>
              <a:rPr lang="en-US" dirty="0">
                <a:latin typeface="Montserrat"/>
                <a:cs typeface="Helvetica"/>
              </a:rPr>
              <a:t>Dedication to knowing the rules and mechanics for the level you are working</a:t>
            </a:r>
          </a:p>
          <a:p>
            <a:pPr marL="628650" lvl="1" indent="-171450">
              <a:buFont typeface="Arial" panose="020B0604020202020204" pitchFamily="34" charset="0"/>
              <a:buChar char="•"/>
            </a:pPr>
            <a:r>
              <a:rPr lang="en-US" dirty="0">
                <a:latin typeface="Montserrat"/>
                <a:cs typeface="Helvetica"/>
              </a:rPr>
              <a:t>ABS – Always Be Studying</a:t>
            </a:r>
            <a:endParaRPr lang="en-US" dirty="0"/>
          </a:p>
          <a:p>
            <a:pPr marL="171450" indent="-171450">
              <a:buFont typeface="Arial" panose="020B0604020202020204" pitchFamily="34" charset="0"/>
              <a:buChar char="•"/>
            </a:pPr>
            <a:r>
              <a:rPr lang="en-US" dirty="0">
                <a:latin typeface="Montserrat"/>
                <a:cs typeface="Helvetica"/>
              </a:rPr>
              <a:t>Teamwork &amp; Trust</a:t>
            </a:r>
          </a:p>
          <a:p>
            <a:pPr marL="628650" lvl="1" indent="-171450">
              <a:buFont typeface="Arial" panose="020B0604020202020204" pitchFamily="34" charset="0"/>
              <a:buChar char="•"/>
            </a:pPr>
            <a:r>
              <a:rPr lang="en-US" dirty="0">
                <a:latin typeface="Montserrat"/>
                <a:cs typeface="Helvetica"/>
              </a:rPr>
              <a:t>Willingness to work as a team and trust your partners</a:t>
            </a:r>
            <a:endParaRPr lang="en-US" dirty="0">
              <a:latin typeface="Montserrat"/>
              <a:cs typeface="+mn-cs"/>
            </a:endParaRPr>
          </a:p>
          <a:p>
            <a:pPr marL="628650" lvl="1" indent="-171450">
              <a:buFont typeface="Arial" panose="020B0604020202020204" pitchFamily="34" charset="0"/>
              <a:buChar char="•"/>
            </a:pPr>
            <a:r>
              <a:rPr lang="en-US" dirty="0">
                <a:latin typeface="Montserrat"/>
                <a:cs typeface="Helvetica"/>
              </a:rPr>
              <a:t>Don't go fishing unless it is absolutely necessary!</a:t>
            </a:r>
          </a:p>
          <a:p>
            <a:pPr marL="171450" indent="-171450">
              <a:buFont typeface="Arial" panose="020B0604020202020204" pitchFamily="34" charset="0"/>
              <a:buChar char="•"/>
            </a:pPr>
            <a:r>
              <a:rPr lang="en-US" dirty="0">
                <a:latin typeface="Montserrat"/>
                <a:cs typeface="Helvetica"/>
              </a:rPr>
              <a:t>Communication</a:t>
            </a:r>
          </a:p>
          <a:p>
            <a:pPr marL="628650" lvl="1" indent="-171450">
              <a:buFont typeface="Arial" panose="020B0604020202020204" pitchFamily="34" charset="0"/>
              <a:buChar char="•"/>
            </a:pPr>
            <a:r>
              <a:rPr lang="en-US" dirty="0">
                <a:latin typeface="Montserrat"/>
                <a:cs typeface="Helvetica"/>
              </a:rPr>
              <a:t>Do you understand each other’s verbal and non-verbal signals</a:t>
            </a:r>
          </a:p>
          <a:p>
            <a:pPr marL="0" lvl="0" indent="0">
              <a:buFont typeface="Arial" panose="020B0604020202020204" pitchFamily="34" charset="0"/>
              <a:buNone/>
            </a:pPr>
            <a:endParaRPr lang="en-US" dirty="0">
              <a:latin typeface="Montserrat"/>
              <a:cs typeface="Helvetica"/>
            </a:endParaRPr>
          </a:p>
          <a:p>
            <a:pPr marL="0" lvl="0" indent="0">
              <a:buFont typeface="Arial" panose="020B0604020202020204" pitchFamily="34" charset="0"/>
              <a:buNone/>
            </a:pPr>
            <a:r>
              <a:rPr lang="en-US" b="1" dirty="0">
                <a:latin typeface="Montserrat"/>
                <a:cs typeface="Helvetica"/>
              </a:rPr>
              <a:t>CLASS DISCUSSION - HOW DO THESE GOALS AFFECT THE FLOW OF THE GAME?</a:t>
            </a:r>
          </a:p>
          <a:p>
            <a:pPr marL="171450" lvl="0" indent="-171450">
              <a:buFont typeface="Arial" panose="020B0604020202020204" pitchFamily="34" charset="0"/>
              <a:buChar char="•"/>
            </a:pPr>
            <a:r>
              <a:rPr lang="en-US" b="0" dirty="0">
                <a:latin typeface="Montserrat"/>
                <a:cs typeface="Helvetica"/>
              </a:rPr>
              <a:t>The closer you get to these goals, the less time you take to get the job done</a:t>
            </a:r>
          </a:p>
          <a:p>
            <a:pPr marL="171450" lvl="0" indent="-171450">
              <a:buFont typeface="Arial" panose="020B0604020202020204" pitchFamily="34" charset="0"/>
              <a:buChar char="•"/>
            </a:pPr>
            <a:r>
              <a:rPr lang="en-US" b="0" dirty="0">
                <a:latin typeface="Montserrat"/>
                <a:cs typeface="Helvetica"/>
              </a:rPr>
              <a:t>We don’t have the luxury of working in crews like football</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4A5BEE2-0575-4F4C-8C9D-667488F54D33}" type="slidenum">
              <a:rPr lang="en-US" smtClean="0"/>
              <a:t>5</a:t>
            </a:fld>
            <a:endParaRPr lang="en-US"/>
          </a:p>
        </p:txBody>
      </p:sp>
    </p:spTree>
    <p:extLst>
      <p:ext uri="{BB962C8B-B14F-4D97-AF65-F5344CB8AC3E}">
        <p14:creationId xmlns:p14="http://schemas.microsoft.com/office/powerpoint/2010/main" val="3161132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HIGH SCHOOL GAME LENGTH</a:t>
            </a:r>
          </a:p>
          <a:p>
            <a:pPr marL="171450" indent="-171450">
              <a:buFont typeface="Arial" panose="020B0604020202020204" pitchFamily="34" charset="0"/>
              <a:buChar char="•"/>
            </a:pPr>
            <a:r>
              <a:rPr lang="en-US" b="0" dirty="0"/>
              <a:t>Big effort over the last 20 years to “speed up the game”</a:t>
            </a:r>
          </a:p>
          <a:p>
            <a:pPr marL="171450" indent="-171450">
              <a:buFont typeface="Arial" panose="020B0604020202020204" pitchFamily="34" charset="0"/>
              <a:buChar char="•"/>
            </a:pPr>
            <a:r>
              <a:rPr lang="en-US" b="0" dirty="0"/>
              <a:t>A quick game is a generally a safe game</a:t>
            </a:r>
          </a:p>
          <a:p>
            <a:pPr marL="171450" indent="-171450">
              <a:buFont typeface="Arial" panose="020B0604020202020204" pitchFamily="34" charset="0"/>
              <a:buChar char="•"/>
            </a:pPr>
            <a:r>
              <a:rPr lang="en-US" b="0" dirty="0"/>
              <a:t>A quick game is generally a focused game</a:t>
            </a:r>
          </a:p>
          <a:p>
            <a:pPr marL="171450" indent="-171450">
              <a:buFont typeface="Arial" panose="020B0604020202020204" pitchFamily="34" charset="0"/>
              <a:buChar char="•"/>
            </a:pPr>
            <a:r>
              <a:rPr lang="en-US" b="0" dirty="0"/>
              <a:t>Time is lost largely on faceoffs and penalty enforcement</a:t>
            </a:r>
          </a:p>
          <a:p>
            <a:pPr marL="171450" indent="-171450">
              <a:buFont typeface="Arial" panose="020B0604020202020204" pitchFamily="34" charset="0"/>
              <a:buChar char="•"/>
            </a:pPr>
            <a:r>
              <a:rPr lang="en-US" b="0" dirty="0"/>
              <a:t>Old Quote</a:t>
            </a:r>
          </a:p>
          <a:p>
            <a:pPr marL="628650" lvl="1" indent="-171450">
              <a:buFont typeface="Arial" panose="020B0604020202020204" pitchFamily="34" charset="0"/>
              <a:buChar char="•"/>
            </a:pPr>
            <a:r>
              <a:rPr lang="en-US" b="0" dirty="0"/>
              <a:t>“Idle hands…”</a:t>
            </a:r>
          </a:p>
          <a:p>
            <a:pPr marL="171450" lvl="0" indent="-171450">
              <a:buFont typeface="Arial" panose="020B0604020202020204" pitchFamily="34" charset="0"/>
              <a:buChar char="•"/>
            </a:pPr>
            <a:r>
              <a:rPr lang="en-US" b="0" dirty="0"/>
              <a:t>Do your job, but do it expeditiously</a:t>
            </a:r>
          </a:p>
          <a:p>
            <a:pPr marL="171450" lvl="0" indent="-171450">
              <a:buFont typeface="Arial" panose="020B0604020202020204" pitchFamily="34" charset="0"/>
              <a:buChar char="•"/>
            </a:pPr>
            <a:r>
              <a:rPr lang="en-US" b="0" dirty="0"/>
              <a:t>Male it fun with your crew to hustle</a:t>
            </a:r>
          </a:p>
          <a:p>
            <a:pPr marL="171450" lvl="0" indent="-171450">
              <a:buFont typeface="Arial" panose="020B0604020202020204" pitchFamily="34" charset="0"/>
              <a:buChar char="•"/>
            </a:pPr>
            <a:r>
              <a:rPr lang="en-US" b="0" dirty="0"/>
              <a:t>Use private “buzzwords” to tell each other to pick up the pace</a:t>
            </a:r>
          </a:p>
          <a:p>
            <a:pPr marL="171450" lvl="0" indent="-171450">
              <a:buFont typeface="Arial" panose="020B0604020202020204" pitchFamily="34" charset="0"/>
              <a:buChar char="•"/>
            </a:pPr>
            <a:endParaRPr lang="en-US" b="0" dirty="0"/>
          </a:p>
          <a:p>
            <a:pPr marL="0" lvl="0" indent="0">
              <a:buFont typeface="Arial" panose="020B0604020202020204" pitchFamily="34" charset="0"/>
              <a:buNone/>
            </a:pPr>
            <a:r>
              <a:rPr lang="en-US" b="1" dirty="0"/>
              <a:t>DID YOU KNOW ANSWER</a:t>
            </a:r>
          </a:p>
          <a:p>
            <a:pPr marL="171450" lvl="0" indent="-171450">
              <a:buFont typeface="Arial" panose="020B0604020202020204" pitchFamily="34" charset="0"/>
              <a:buChar char="•"/>
            </a:pPr>
            <a:r>
              <a:rPr lang="en-US" b="0" dirty="0"/>
              <a:t>International games are running clock</a:t>
            </a:r>
          </a:p>
          <a:p>
            <a:pPr marL="171450" lvl="0" indent="-171450">
              <a:buFont typeface="Arial" panose="020B0604020202020204" pitchFamily="34" charset="0"/>
              <a:buChar char="•"/>
            </a:pPr>
            <a:r>
              <a:rPr lang="en-US" b="0" dirty="0"/>
              <a:t>Officials hustle can make a big difference in a close game</a:t>
            </a:r>
          </a:p>
          <a:p>
            <a:pPr marL="171450" lvl="0"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4A5BEE2-0575-4F4C-8C9D-667488F54D33}" type="slidenum">
              <a:rPr lang="en-US" smtClean="0"/>
              <a:t>6</a:t>
            </a:fld>
            <a:endParaRPr lang="en-US"/>
          </a:p>
        </p:txBody>
      </p:sp>
    </p:spTree>
    <p:extLst>
      <p:ext uri="{BB962C8B-B14F-4D97-AF65-F5344CB8AC3E}">
        <p14:creationId xmlns:p14="http://schemas.microsoft.com/office/powerpoint/2010/main" val="3899650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265" indent="-342265"/>
            <a:r>
              <a:rPr lang="en-US" b="1" dirty="0">
                <a:latin typeface="Acumin Pro Condensed"/>
                <a:cs typeface="Helvetica"/>
              </a:rPr>
              <a:t>PREGAME RESPONSIBILITIES</a:t>
            </a:r>
          </a:p>
          <a:p>
            <a:pPr marL="342265" indent="-342265"/>
            <a:r>
              <a:rPr lang="en-US" dirty="0">
                <a:latin typeface="Acumin Pro Condensed"/>
                <a:cs typeface="Helvetica"/>
              </a:rPr>
              <a:t>A solid pregame is needed to ensure success</a:t>
            </a:r>
          </a:p>
          <a:p>
            <a:pPr marL="342265" indent="-342265"/>
            <a:endParaRPr lang="en-US" dirty="0">
              <a:latin typeface="Acumin Pro Condensed"/>
              <a:cs typeface="Helvetica"/>
            </a:endParaRPr>
          </a:p>
          <a:p>
            <a:pPr marL="342265" indent="-342265"/>
            <a:r>
              <a:rPr lang="en-US" dirty="0">
                <a:latin typeface="Acumin Pro Condensed"/>
                <a:cs typeface="Helvetica"/>
              </a:rPr>
              <a:t>Each official must be aware of:</a:t>
            </a:r>
            <a:endParaRPr lang="en-US" dirty="0"/>
          </a:p>
          <a:p>
            <a:pPr marL="285115" lvl="0" indent="-285115">
              <a:buFont typeface="Arial" panose="020B0604020202020204" pitchFamily="34" charset="0"/>
              <a:buChar char="•"/>
            </a:pPr>
            <a:r>
              <a:rPr lang="en-US" dirty="0">
                <a:latin typeface="Acumin Pro Condensed"/>
                <a:cs typeface="Helvetica"/>
              </a:rPr>
              <a:t>Positioning and your actions.</a:t>
            </a:r>
          </a:p>
          <a:p>
            <a:pPr marL="285115" lvl="0" indent="-285115">
              <a:buFont typeface="Arial" panose="020B0604020202020204" pitchFamily="34" charset="0"/>
              <a:buChar char="•"/>
            </a:pPr>
            <a:r>
              <a:rPr lang="en-US" dirty="0">
                <a:latin typeface="Acumin Pro Condensed"/>
                <a:cs typeface="Helvetica"/>
              </a:rPr>
              <a:t>The positions and actions of your partners.</a:t>
            </a:r>
          </a:p>
          <a:p>
            <a:pPr marL="285115" lvl="0" indent="-285115">
              <a:buFont typeface="Arial" panose="020B0604020202020204" pitchFamily="34" charset="0"/>
              <a:buChar char="•"/>
            </a:pPr>
            <a:r>
              <a:rPr lang="en-US" dirty="0">
                <a:latin typeface="Acumin Pro Condensed"/>
                <a:cs typeface="Helvetica"/>
              </a:rPr>
              <a:t>Make individual/crew adjustments when necessary.</a:t>
            </a:r>
          </a:p>
          <a:p>
            <a:pPr marL="285115" lvl="0" indent="-285115">
              <a:buFont typeface="Arial" panose="020B0604020202020204" pitchFamily="34" charset="0"/>
              <a:buChar char="•"/>
            </a:pPr>
            <a:r>
              <a:rPr lang="en-US" dirty="0">
                <a:latin typeface="Acumin Pro Condensed"/>
                <a:cs typeface="Helvetica"/>
              </a:rPr>
              <a:t>Being supportive of the other members of the crew.</a:t>
            </a:r>
          </a:p>
          <a:p>
            <a:pPr marL="285115" lvl="0" indent="-285115">
              <a:buFont typeface="Arial" panose="020B0604020202020204" pitchFamily="34" charset="0"/>
              <a:buChar char="•"/>
            </a:pPr>
            <a:r>
              <a:rPr lang="en-US" dirty="0">
                <a:latin typeface="Acumin Pro Condensed"/>
                <a:cs typeface="Helvetica"/>
              </a:rPr>
              <a:t>Communicating effectively with your team members as a group and individually.</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4A5BEE2-0575-4F4C-8C9D-667488F54D33}" type="slidenum">
              <a:rPr lang="en-US" smtClean="0"/>
              <a:t>7</a:t>
            </a:fld>
            <a:endParaRPr lang="en-US"/>
          </a:p>
        </p:txBody>
      </p:sp>
    </p:spTree>
    <p:extLst>
      <p:ext uri="{BB962C8B-B14F-4D97-AF65-F5344CB8AC3E}">
        <p14:creationId xmlns:p14="http://schemas.microsoft.com/office/powerpoint/2010/main" val="2849573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FACEOFFS &amp; RESTARTS</a:t>
            </a:r>
          </a:p>
          <a:p>
            <a:pPr marL="171450" indent="-171450">
              <a:buFont typeface="Arial" panose="020B0604020202020204" pitchFamily="34" charset="0"/>
              <a:buChar char="•"/>
            </a:pPr>
            <a:r>
              <a:rPr lang="en-US" dirty="0"/>
              <a:t>This section dives deeper into your role as the official in administrating the face-off</a:t>
            </a:r>
          </a:p>
          <a:p>
            <a:pPr marL="171450" indent="-171450">
              <a:buFont typeface="Arial" panose="020B0604020202020204" pitchFamily="34" charset="0"/>
              <a:buChar char="•"/>
            </a:pPr>
            <a:r>
              <a:rPr lang="en-US" dirty="0"/>
              <a:t>How your teamwork and communication can help keep the game flowing</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4A5BEE2-0575-4F4C-8C9D-667488F54D33}" type="slidenum">
              <a:rPr lang="en-US" smtClean="0"/>
              <a:t>8</a:t>
            </a:fld>
            <a:endParaRPr lang="en-US"/>
          </a:p>
        </p:txBody>
      </p:sp>
    </p:spTree>
    <p:extLst>
      <p:ext uri="{BB962C8B-B14F-4D97-AF65-F5344CB8AC3E}">
        <p14:creationId xmlns:p14="http://schemas.microsoft.com/office/powerpoint/2010/main" val="2924926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000" b="1" dirty="0"/>
              <a:t>FACEOFF</a:t>
            </a:r>
          </a:p>
          <a:p>
            <a:pPr marL="228600" indent="-228600">
              <a:buFont typeface="Arial" panose="020B0604020202020204" pitchFamily="34" charset="0"/>
              <a:buChar char="•"/>
            </a:pPr>
            <a:r>
              <a:rPr lang="en-US" sz="2000" b="0" dirty="0"/>
              <a:t>The pre-game faceoff meeting is key to flow</a:t>
            </a:r>
          </a:p>
          <a:p>
            <a:pPr marL="228600" indent="-228600">
              <a:buFont typeface="Arial" panose="020B0604020202020204" pitchFamily="34" charset="0"/>
              <a:buChar char="•"/>
            </a:pPr>
            <a:r>
              <a:rPr lang="en-US" sz="2000" b="0" dirty="0"/>
              <a:t>If not possible such as during youth games, discuss at first face-off</a:t>
            </a:r>
          </a:p>
          <a:p>
            <a:pPr marL="228600" indent="-228600">
              <a:buFont typeface="Arial" panose="020B0604020202020204" pitchFamily="34" charset="0"/>
              <a:buChar char="•"/>
            </a:pPr>
            <a:r>
              <a:rPr lang="en-US" sz="2000" b="0" dirty="0"/>
              <a:t>Come down together, don’t delay</a:t>
            </a:r>
          </a:p>
          <a:p>
            <a:pPr marL="228600" indent="-228600">
              <a:buFont typeface="Arial" panose="020B0604020202020204" pitchFamily="34" charset="0"/>
              <a:buChar char="•"/>
            </a:pPr>
            <a:r>
              <a:rPr lang="en-US" sz="2000" b="0" dirty="0"/>
              <a:t>Don’t throw the ball away on a violation</a:t>
            </a:r>
          </a:p>
          <a:p>
            <a:pPr marL="0" indent="0">
              <a:buNone/>
            </a:pPr>
            <a:endParaRPr lang="en-US" dirty="0"/>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4A5BEE2-0575-4F4C-8C9D-667488F54D33}" type="slidenum">
              <a:rPr lang="en-US" smtClean="0"/>
              <a:t>9</a:t>
            </a:fld>
            <a:endParaRPr lang="en-US"/>
          </a:p>
        </p:txBody>
      </p:sp>
    </p:spTree>
    <p:extLst>
      <p:ext uri="{BB962C8B-B14F-4D97-AF65-F5344CB8AC3E}">
        <p14:creationId xmlns:p14="http://schemas.microsoft.com/office/powerpoint/2010/main" val="10938384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extLst>
              <a:ext uri="{28A0092B-C50C-407E-A947-70E740481C1C}">
                <a14:useLocalDpi xmlns:a14="http://schemas.microsoft.com/office/drawing/2010/main"/>
              </a:ext>
            </a:extLst>
          </a:blip>
          <a:srcRect/>
          <a:stretch>
            <a:fillRect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064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556C7CD2-9AAF-6B49-ABDE-2450210A15EE}"/>
              </a:ext>
            </a:extLst>
          </p:cNvPr>
          <p:cNvPicPr>
            <a:picLocks noChangeAspect="1"/>
          </p:cNvPicPr>
          <p:nvPr userDrawn="1"/>
        </p:nvPicPr>
        <p:blipFill>
          <a:blip r:embed="rId3"/>
          <a:stretch>
            <a:fillRect/>
          </a:stretch>
        </p:blipFill>
        <p:spPr>
          <a:xfrm>
            <a:off x="1337186" y="752167"/>
            <a:ext cx="9517627" cy="5353665"/>
          </a:xfrm>
          <a:prstGeom prst="rect">
            <a:avLst/>
          </a:prstGeom>
        </p:spPr>
      </p:pic>
      <p:pic>
        <p:nvPicPr>
          <p:cNvPr id="2" name="Picture 1" descr="Logo&#10;&#10;Description automatically generated">
            <a:extLst>
              <a:ext uri="{FF2B5EF4-FFF2-40B4-BE49-F238E27FC236}">
                <a16:creationId xmlns:a16="http://schemas.microsoft.com/office/drawing/2014/main" id="{85D3564D-6D8C-06BF-FDE7-1389FB717AE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3837012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EED0D07D-3451-224A-A6EE-CD4426839D0D}"/>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2" name="Picture 1" descr="Logo&#10;&#10;Description automatically generated">
            <a:extLst>
              <a:ext uri="{FF2B5EF4-FFF2-40B4-BE49-F238E27FC236}">
                <a16:creationId xmlns:a16="http://schemas.microsoft.com/office/drawing/2014/main" id="{13DD432B-2E34-1D4F-276D-2C7472D8C08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3856566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Chart, box and whisker chart&#10;&#10;Description automatically generated">
            <a:extLst>
              <a:ext uri="{FF2B5EF4-FFF2-40B4-BE49-F238E27FC236}">
                <a16:creationId xmlns:a16="http://schemas.microsoft.com/office/drawing/2014/main" id="{830DA10A-0992-BD47-81A8-1960A25022DA}"/>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2" name="Picture 1" descr="Logo&#10;&#10;Description automatically generated">
            <a:extLst>
              <a:ext uri="{FF2B5EF4-FFF2-40B4-BE49-F238E27FC236}">
                <a16:creationId xmlns:a16="http://schemas.microsoft.com/office/drawing/2014/main" id="{62D524CD-CCC5-C0C9-CBDA-C54770F2FF38}"/>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4288666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Header/Full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9404"/>
            <a:ext cx="10972800" cy="614361"/>
          </a:xfrm>
        </p:spPr>
        <p:txBody>
          <a:bodyPr/>
          <a:lstStyle>
            <a:lvl1pPr>
              <a:defRPr>
                <a:solidFill>
                  <a:srgbClr val="003E7E"/>
                </a:solidFill>
              </a:defRPr>
            </a:lvl1pPr>
          </a:lstStyle>
          <a:p>
            <a:r>
              <a:rPr lang="en-US"/>
              <a:t>Topic Heading</a:t>
            </a:r>
          </a:p>
        </p:txBody>
      </p:sp>
      <p:sp>
        <p:nvSpPr>
          <p:cNvPr id="3" name="Content Placeholder 2"/>
          <p:cNvSpPr>
            <a:spLocks noGrp="1"/>
          </p:cNvSpPr>
          <p:nvPr>
            <p:ph idx="1"/>
          </p:nvPr>
        </p:nvSpPr>
        <p:spPr>
          <a:xfrm>
            <a:off x="812800" y="1193800"/>
            <a:ext cx="10769600" cy="4876800"/>
          </a:xfrm>
        </p:spPr>
        <p:txBody>
          <a:bodyPr/>
          <a:lstStyle>
            <a:lvl1pPr marL="457165" indent="-457165">
              <a:buFont typeface="Wingdings" panose="05000000000000000000" pitchFamily="2" charset="2"/>
              <a:buChar char="§"/>
              <a:defRPr>
                <a:solidFill>
                  <a:srgbClr val="00073B"/>
                </a:solidFill>
              </a:defRPr>
            </a:lvl1pPr>
            <a:lvl2pPr>
              <a:defRPr>
                <a:solidFill>
                  <a:srgbClr val="00073B"/>
                </a:solidFill>
              </a:defRPr>
            </a:lvl2pPr>
            <a:lvl3pPr>
              <a:defRPr>
                <a:solidFill>
                  <a:srgbClr val="00073B"/>
                </a:solidFill>
              </a:defRPr>
            </a:lvl3pPr>
            <a:lvl4pPr>
              <a:defRPr>
                <a:solidFill>
                  <a:srgbClr val="00073B"/>
                </a:solidFill>
              </a:defRPr>
            </a:lvl4pPr>
            <a:lvl5pPr>
              <a:defRPr>
                <a:solidFill>
                  <a:srgbClr val="00073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4139341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MAI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399" y="1271587"/>
            <a:ext cx="10363200" cy="1470025"/>
          </a:xfrm>
        </p:spPr>
        <p:txBody>
          <a:bodyPr/>
          <a:lstStyle>
            <a:lvl1pPr>
              <a:defRPr sz="7200" b="0">
                <a:solidFill>
                  <a:srgbClr val="003E7E"/>
                </a:solidFill>
              </a:defRPr>
            </a:lvl1pPr>
          </a:lstStyle>
          <a:p>
            <a:r>
              <a:rPr lang="en-US" dirty="0"/>
              <a:t>New Topic</a:t>
            </a:r>
          </a:p>
        </p:txBody>
      </p:sp>
      <p:sp>
        <p:nvSpPr>
          <p:cNvPr id="3" name="Subtitle 2"/>
          <p:cNvSpPr>
            <a:spLocks noGrp="1"/>
          </p:cNvSpPr>
          <p:nvPr>
            <p:ph type="subTitle" idx="1" hasCustomPrompt="1"/>
          </p:nvPr>
        </p:nvSpPr>
        <p:spPr>
          <a:xfrm>
            <a:off x="1828799" y="2758253"/>
            <a:ext cx="8534400" cy="1117600"/>
          </a:xfrm>
        </p:spPr>
        <p:txBody>
          <a:bodyPr>
            <a:normAutofit/>
          </a:bodyPr>
          <a:lstStyle>
            <a:lvl1pPr marL="0" indent="0" algn="ctr">
              <a:buNone/>
              <a:defRPr sz="3200">
                <a:solidFill>
                  <a:srgbClr val="E51937"/>
                </a:solidFill>
                <a:latin typeface="Obvia" panose="02000506030000020004" pitchFamily="50" charset="0"/>
              </a:defRPr>
            </a:lvl1pPr>
            <a:lvl2pPr marL="609555" indent="0" algn="ctr">
              <a:buNone/>
              <a:defRPr>
                <a:solidFill>
                  <a:schemeClr val="tx1">
                    <a:tint val="75000"/>
                  </a:schemeClr>
                </a:solidFill>
              </a:defRPr>
            </a:lvl2pPr>
            <a:lvl3pPr marL="1219108"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5"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a:t>Sub-Heading/Description/Presenter</a:t>
            </a:r>
          </a:p>
        </p:txBody>
      </p:sp>
    </p:spTree>
    <p:custDataLst>
      <p:tags r:id="rId1"/>
    </p:custDataLst>
    <p:extLst>
      <p:ext uri="{BB962C8B-B14F-4D97-AF65-F5344CB8AC3E}">
        <p14:creationId xmlns:p14="http://schemas.microsoft.com/office/powerpoint/2010/main" val="2620133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Topic Heading</a:t>
            </a:r>
          </a:p>
        </p:txBody>
      </p:sp>
    </p:spTree>
    <p:custDataLst>
      <p:tags r:id="rId1"/>
    </p:custDataLst>
    <p:extLst>
      <p:ext uri="{BB962C8B-B14F-4D97-AF65-F5344CB8AC3E}">
        <p14:creationId xmlns:p14="http://schemas.microsoft.com/office/powerpoint/2010/main" val="31982160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4830168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Header/Full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9404"/>
            <a:ext cx="10972800" cy="614361"/>
          </a:xfrm>
        </p:spPr>
        <p:txBody>
          <a:bodyPr/>
          <a:lstStyle>
            <a:lvl1pPr>
              <a:defRPr>
                <a:solidFill>
                  <a:srgbClr val="003E7E"/>
                </a:solidFill>
              </a:defRPr>
            </a:lvl1pPr>
          </a:lstStyle>
          <a:p>
            <a:r>
              <a:rPr lang="en-US"/>
              <a:t>Topic Heading</a:t>
            </a:r>
          </a:p>
        </p:txBody>
      </p:sp>
      <p:sp>
        <p:nvSpPr>
          <p:cNvPr id="3" name="Content Placeholder 2"/>
          <p:cNvSpPr>
            <a:spLocks noGrp="1"/>
          </p:cNvSpPr>
          <p:nvPr>
            <p:ph idx="1"/>
          </p:nvPr>
        </p:nvSpPr>
        <p:spPr>
          <a:xfrm>
            <a:off x="812800" y="1193800"/>
            <a:ext cx="10769600" cy="4876800"/>
          </a:xfrm>
        </p:spPr>
        <p:txBody>
          <a:bodyPr/>
          <a:lstStyle>
            <a:lvl1pPr marL="457165" indent="-457165">
              <a:buFont typeface="Wingdings" panose="05000000000000000000" pitchFamily="2" charset="2"/>
              <a:buChar char="§"/>
              <a:defRPr>
                <a:solidFill>
                  <a:srgbClr val="00073B"/>
                </a:solidFill>
              </a:defRPr>
            </a:lvl1pPr>
            <a:lvl2pPr>
              <a:defRPr>
                <a:solidFill>
                  <a:srgbClr val="00073B"/>
                </a:solidFill>
              </a:defRPr>
            </a:lvl2pPr>
            <a:lvl3pPr>
              <a:defRPr>
                <a:solidFill>
                  <a:srgbClr val="00073B"/>
                </a:solidFill>
              </a:defRPr>
            </a:lvl3pPr>
            <a:lvl4pPr>
              <a:defRPr>
                <a:solidFill>
                  <a:srgbClr val="00073B"/>
                </a:solidFill>
              </a:defRPr>
            </a:lvl4pPr>
            <a:lvl5pPr>
              <a:defRPr>
                <a:solidFill>
                  <a:srgbClr val="00073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4212201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Header/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425" y="231496"/>
            <a:ext cx="10972800" cy="614361"/>
          </a:xfrm>
        </p:spPr>
        <p:txBody>
          <a:bodyPr/>
          <a:lstStyle>
            <a:lvl1pPr>
              <a:defRPr/>
            </a:lvl1pPr>
          </a:lstStyle>
          <a:p>
            <a:r>
              <a:rPr lang="en-US"/>
              <a:t>Topic Heading</a:t>
            </a:r>
          </a:p>
        </p:txBody>
      </p:sp>
      <p:sp>
        <p:nvSpPr>
          <p:cNvPr id="3" name="Content Placeholder 2"/>
          <p:cNvSpPr>
            <a:spLocks noGrp="1"/>
          </p:cNvSpPr>
          <p:nvPr>
            <p:ph sz="half" idx="1"/>
          </p:nvPr>
        </p:nvSpPr>
        <p:spPr>
          <a:xfrm>
            <a:off x="729581" y="1092200"/>
            <a:ext cx="5340452" cy="5080000"/>
          </a:xfrm>
        </p:spPr>
        <p:txBody>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9777" y="1092200"/>
            <a:ext cx="5340448" cy="5080000"/>
          </a:xfrm>
        </p:spPr>
        <p:txBody>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9223586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ader/Content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796" y="173044"/>
            <a:ext cx="10769600" cy="614361"/>
          </a:xfrm>
        </p:spPr>
        <p:txBody>
          <a:bodyPr/>
          <a:lstStyle>
            <a:lvl1pPr>
              <a:defRPr/>
            </a:lvl1pPr>
          </a:lstStyle>
          <a:p>
            <a:r>
              <a:rPr lang="en-US"/>
              <a:t>Topic Heading</a:t>
            </a:r>
          </a:p>
        </p:txBody>
      </p:sp>
      <p:sp>
        <p:nvSpPr>
          <p:cNvPr id="66" name="Content Placeholder 3"/>
          <p:cNvSpPr>
            <a:spLocks noGrp="1"/>
          </p:cNvSpPr>
          <p:nvPr>
            <p:ph sz="half" idx="2"/>
          </p:nvPr>
        </p:nvSpPr>
        <p:spPr>
          <a:xfrm>
            <a:off x="6096003" y="990600"/>
            <a:ext cx="5469467" cy="5080000"/>
          </a:xfrm>
        </p:spPr>
        <p:txBody>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4187126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91E8D8DD-7356-3E0A-671E-EFABF461F8B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4112559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er/Content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1" y="173045"/>
            <a:ext cx="10769596" cy="614361"/>
          </a:xfrm>
        </p:spPr>
        <p:txBody>
          <a:bodyPr/>
          <a:lstStyle>
            <a:lvl1pPr>
              <a:defRPr/>
            </a:lvl1pPr>
          </a:lstStyle>
          <a:p>
            <a:r>
              <a:rPr lang="en-US"/>
              <a:t>Topic Heading</a:t>
            </a:r>
          </a:p>
        </p:txBody>
      </p:sp>
      <p:sp>
        <p:nvSpPr>
          <p:cNvPr id="41" name="Content Placeholder 2"/>
          <p:cNvSpPr>
            <a:spLocks noGrp="1"/>
          </p:cNvSpPr>
          <p:nvPr>
            <p:ph sz="half" idx="1"/>
          </p:nvPr>
        </p:nvSpPr>
        <p:spPr>
          <a:xfrm>
            <a:off x="812800" y="990605"/>
            <a:ext cx="5554133" cy="5079999"/>
          </a:xfrm>
        </p:spPr>
        <p:txBody>
          <a:bodyPr>
            <a:normAutofit/>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2826076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Full Fiel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622638" y="69122"/>
            <a:ext cx="10942789" cy="828349"/>
          </a:xfrm>
        </p:spPr>
        <p:txBody>
          <a:bodyPr/>
          <a:lstStyle>
            <a:lvl1pPr>
              <a:defRPr/>
            </a:lvl1pPr>
          </a:lstStyle>
          <a:p>
            <a:r>
              <a:rPr lang="en-US"/>
              <a:t>Topic Heading</a:t>
            </a:r>
          </a:p>
        </p:txBody>
      </p:sp>
      <p:grpSp>
        <p:nvGrpSpPr>
          <p:cNvPr id="55" name="Group 54">
            <a:extLst>
              <a:ext uri="{FF2B5EF4-FFF2-40B4-BE49-F238E27FC236}">
                <a16:creationId xmlns:a16="http://schemas.microsoft.com/office/drawing/2014/main" id="{AD680C57-0A06-43EB-BE2E-BC91FC1947D6}"/>
              </a:ext>
            </a:extLst>
          </p:cNvPr>
          <p:cNvGrpSpPr>
            <a:grpSpLocks noChangeAspect="1"/>
          </p:cNvGrpSpPr>
          <p:nvPr userDrawn="1"/>
        </p:nvGrpSpPr>
        <p:grpSpPr>
          <a:xfrm>
            <a:off x="697064" y="921962"/>
            <a:ext cx="10797873" cy="5073961"/>
            <a:chOff x="76200" y="624396"/>
            <a:chExt cx="8917995" cy="4157154"/>
          </a:xfrm>
        </p:grpSpPr>
        <p:sp>
          <p:nvSpPr>
            <p:cNvPr id="56" name="Rectangle 55">
              <a:extLst>
                <a:ext uri="{FF2B5EF4-FFF2-40B4-BE49-F238E27FC236}">
                  <a16:creationId xmlns:a16="http://schemas.microsoft.com/office/drawing/2014/main" id="{45C8C48D-349B-4171-867F-FFD50C28B0E7}"/>
                </a:ext>
              </a:extLst>
            </p:cNvPr>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7" name="Rectangle 56">
              <a:extLst>
                <a:ext uri="{FF2B5EF4-FFF2-40B4-BE49-F238E27FC236}">
                  <a16:creationId xmlns:a16="http://schemas.microsoft.com/office/drawing/2014/main" id="{A279B064-52F2-4F06-9558-0EAE3E195126}"/>
                </a:ext>
              </a:extLst>
            </p:cNvPr>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8" name="Rectangle 57">
              <a:extLst>
                <a:ext uri="{FF2B5EF4-FFF2-40B4-BE49-F238E27FC236}">
                  <a16:creationId xmlns:a16="http://schemas.microsoft.com/office/drawing/2014/main" id="{C6B1DA8F-6799-4CD9-A120-86FFDC580829}"/>
                </a:ext>
              </a:extLst>
            </p:cNvPr>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9" name="Shape 42">
              <a:extLst>
                <a:ext uri="{FF2B5EF4-FFF2-40B4-BE49-F238E27FC236}">
                  <a16:creationId xmlns:a16="http://schemas.microsoft.com/office/drawing/2014/main" id="{3EA6DF1C-F730-49AA-B5F3-DF3610661ACA}"/>
                </a:ext>
              </a:extLst>
            </p:cNvPr>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60" name="Shape 41">
              <a:extLst>
                <a:ext uri="{FF2B5EF4-FFF2-40B4-BE49-F238E27FC236}">
                  <a16:creationId xmlns:a16="http://schemas.microsoft.com/office/drawing/2014/main" id="{88F23E04-2140-4A33-A52F-F1020B3A94BF}"/>
                </a:ext>
              </a:extLst>
            </p:cNvPr>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61" name="Rectangle 60">
              <a:extLst>
                <a:ext uri="{FF2B5EF4-FFF2-40B4-BE49-F238E27FC236}">
                  <a16:creationId xmlns:a16="http://schemas.microsoft.com/office/drawing/2014/main" id="{AA4E24A4-B5C4-4AC9-A962-708022DDA260}"/>
                </a:ext>
              </a:extLst>
            </p:cNvPr>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62" name="Shape 13">
              <a:extLst>
                <a:ext uri="{FF2B5EF4-FFF2-40B4-BE49-F238E27FC236}">
                  <a16:creationId xmlns:a16="http://schemas.microsoft.com/office/drawing/2014/main" id="{27AE52CA-06FB-44DA-BF63-7F4AC1D59D96}"/>
                </a:ext>
              </a:extLst>
            </p:cNvPr>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a:ln>
                  <a:noFill/>
                </a:ln>
                <a:solidFill>
                  <a:srgbClr val="FFFFFF"/>
                </a:solidFill>
                <a:effectLst/>
                <a:uLnTx/>
                <a:uFillTx/>
              </a:endParaRPr>
            </a:p>
          </p:txBody>
        </p:sp>
        <p:sp>
          <p:nvSpPr>
            <p:cNvPr id="63" name="Shape 35">
              <a:extLst>
                <a:ext uri="{FF2B5EF4-FFF2-40B4-BE49-F238E27FC236}">
                  <a16:creationId xmlns:a16="http://schemas.microsoft.com/office/drawing/2014/main" id="{3C736E39-C165-46B7-AD39-3E851384DF46}"/>
                </a:ext>
              </a:extLst>
            </p:cNvPr>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64" name="Shape 36">
              <a:extLst>
                <a:ext uri="{FF2B5EF4-FFF2-40B4-BE49-F238E27FC236}">
                  <a16:creationId xmlns:a16="http://schemas.microsoft.com/office/drawing/2014/main" id="{5EB9F8F0-DAED-4A2F-87B6-3CD15EE3BE05}"/>
                </a:ext>
              </a:extLst>
            </p:cNvPr>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a:ln>
                  <a:noFill/>
                </a:ln>
                <a:solidFill>
                  <a:sysClr val="windowText" lastClr="000000"/>
                </a:solidFill>
                <a:effectLst/>
                <a:uLnTx/>
                <a:uFillTx/>
              </a:endParaRPr>
            </a:p>
          </p:txBody>
        </p:sp>
        <p:cxnSp>
          <p:nvCxnSpPr>
            <p:cNvPr id="65" name="Straight Connector 64">
              <a:extLst>
                <a:ext uri="{FF2B5EF4-FFF2-40B4-BE49-F238E27FC236}">
                  <a16:creationId xmlns:a16="http://schemas.microsoft.com/office/drawing/2014/main" id="{21980672-8E01-41A6-9820-1B0665FA2AB4}"/>
                </a:ext>
              </a:extLst>
            </p:cNvPr>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30534A9B-833B-4A4A-88E6-A41F5F30C3B2}"/>
                </a:ext>
              </a:extLst>
            </p:cNvPr>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cxnSp>
          <p:nvCxnSpPr>
            <p:cNvPr id="67" name="Straight Connector 66">
              <a:extLst>
                <a:ext uri="{FF2B5EF4-FFF2-40B4-BE49-F238E27FC236}">
                  <a16:creationId xmlns:a16="http://schemas.microsoft.com/office/drawing/2014/main" id="{D6DF193D-012E-41AE-B248-CC05937E915F}"/>
                </a:ext>
              </a:extLst>
            </p:cNvPr>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3A1C5BF-08DE-4B01-8CD7-F10143B1BA5E}"/>
                </a:ext>
              </a:extLst>
            </p:cNvPr>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15867A9-9A64-4EC6-885E-9ACB9F792541}"/>
                </a:ext>
              </a:extLst>
            </p:cNvPr>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071AF5BE-313B-454B-8EB5-9C4ADE963C6C}"/>
                </a:ext>
              </a:extLst>
            </p:cNvPr>
            <p:cNvSpPr/>
            <p:nvPr/>
          </p:nvSpPr>
          <p:spPr>
            <a:xfrm flipH="1">
              <a:off x="4534044"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1" name="Rectangle 70">
              <a:extLst>
                <a:ext uri="{FF2B5EF4-FFF2-40B4-BE49-F238E27FC236}">
                  <a16:creationId xmlns:a16="http://schemas.microsoft.com/office/drawing/2014/main" id="{A3328D3A-8249-4283-989A-6CD4594846F2}"/>
                </a:ext>
              </a:extLst>
            </p:cNvPr>
            <p:cNvSpPr/>
            <p:nvPr/>
          </p:nvSpPr>
          <p:spPr>
            <a:xfrm flipH="1">
              <a:off x="6160418"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2" name="Rectangle 71">
              <a:extLst>
                <a:ext uri="{FF2B5EF4-FFF2-40B4-BE49-F238E27FC236}">
                  <a16:creationId xmlns:a16="http://schemas.microsoft.com/office/drawing/2014/main" id="{A1D057B4-FBDD-4C7F-93BF-4700899058FB}"/>
                </a:ext>
              </a:extLst>
            </p:cNvPr>
            <p:cNvSpPr/>
            <p:nvPr/>
          </p:nvSpPr>
          <p:spPr>
            <a:xfrm flipH="1">
              <a:off x="6160419"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3" name="Shape 42">
              <a:extLst>
                <a:ext uri="{FF2B5EF4-FFF2-40B4-BE49-F238E27FC236}">
                  <a16:creationId xmlns:a16="http://schemas.microsoft.com/office/drawing/2014/main" id="{EE838510-2A72-4F13-BC1D-E42D010E446B}"/>
                </a:ext>
              </a:extLst>
            </p:cNvPr>
            <p:cNvSpPr/>
            <p:nvPr/>
          </p:nvSpPr>
          <p:spPr>
            <a:xfrm flipH="1">
              <a:off x="8930023"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74" name="Shape 41">
              <a:extLst>
                <a:ext uri="{FF2B5EF4-FFF2-40B4-BE49-F238E27FC236}">
                  <a16:creationId xmlns:a16="http://schemas.microsoft.com/office/drawing/2014/main" id="{29AF210E-2614-4037-AA9D-BF4EDB765CA0}"/>
                </a:ext>
              </a:extLst>
            </p:cNvPr>
            <p:cNvSpPr/>
            <p:nvPr/>
          </p:nvSpPr>
          <p:spPr>
            <a:xfrm flipH="1">
              <a:off x="8929041"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75" name="Rectangle 74">
              <a:extLst>
                <a:ext uri="{FF2B5EF4-FFF2-40B4-BE49-F238E27FC236}">
                  <a16:creationId xmlns:a16="http://schemas.microsoft.com/office/drawing/2014/main" id="{75109899-82B4-4CA3-B37E-53C37A6F3680}"/>
                </a:ext>
              </a:extLst>
            </p:cNvPr>
            <p:cNvSpPr/>
            <p:nvPr/>
          </p:nvSpPr>
          <p:spPr>
            <a:xfrm flipH="1">
              <a:off x="53545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6" name="Shape 13">
              <a:extLst>
                <a:ext uri="{FF2B5EF4-FFF2-40B4-BE49-F238E27FC236}">
                  <a16:creationId xmlns:a16="http://schemas.microsoft.com/office/drawing/2014/main" id="{698DAA1F-3C09-48B2-958B-89528D0E1AA1}"/>
                </a:ext>
              </a:extLst>
            </p:cNvPr>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a:ln>
                  <a:noFill/>
                </a:ln>
                <a:solidFill>
                  <a:srgbClr val="FFFFFF"/>
                </a:solidFill>
                <a:effectLst/>
                <a:uLnTx/>
                <a:uFillTx/>
              </a:endParaRPr>
            </a:p>
          </p:txBody>
        </p:sp>
        <p:sp>
          <p:nvSpPr>
            <p:cNvPr id="77" name="Shape 35">
              <a:extLst>
                <a:ext uri="{FF2B5EF4-FFF2-40B4-BE49-F238E27FC236}">
                  <a16:creationId xmlns:a16="http://schemas.microsoft.com/office/drawing/2014/main" id="{A00C5C13-645E-462C-819D-EA9CFB9AADCB}"/>
                </a:ext>
              </a:extLst>
            </p:cNvPr>
            <p:cNvSpPr/>
            <p:nvPr/>
          </p:nvSpPr>
          <p:spPr>
            <a:xfrm flipH="1">
              <a:off x="7532487"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78" name="Shape 36">
              <a:extLst>
                <a:ext uri="{FF2B5EF4-FFF2-40B4-BE49-F238E27FC236}">
                  <a16:creationId xmlns:a16="http://schemas.microsoft.com/office/drawing/2014/main" id="{0F0BE19E-09FA-46F2-8291-265ADE8D98DF}"/>
                </a:ext>
              </a:extLst>
            </p:cNvPr>
            <p:cNvSpPr/>
            <p:nvPr/>
          </p:nvSpPr>
          <p:spPr>
            <a:xfrm flipH="1" flipV="1">
              <a:off x="7763846"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a:ln>
                  <a:noFill/>
                </a:ln>
                <a:solidFill>
                  <a:sysClr val="windowText" lastClr="000000"/>
                </a:solidFill>
                <a:effectLst/>
                <a:uLnTx/>
                <a:uFillTx/>
              </a:endParaRPr>
            </a:p>
          </p:txBody>
        </p:sp>
        <p:cxnSp>
          <p:nvCxnSpPr>
            <p:cNvPr id="79" name="Straight Connector 78">
              <a:extLst>
                <a:ext uri="{FF2B5EF4-FFF2-40B4-BE49-F238E27FC236}">
                  <a16:creationId xmlns:a16="http://schemas.microsoft.com/office/drawing/2014/main" id="{06B1F5D6-A5B2-43D3-A617-57EC94EF3CE5}"/>
                </a:ext>
              </a:extLst>
            </p:cNvPr>
            <p:cNvCxnSpPr/>
            <p:nvPr/>
          </p:nvCxnSpPr>
          <p:spPr>
            <a:xfrm flipH="1" flipV="1">
              <a:off x="5354203"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4E27A641-9B7A-4C9A-BBF8-254A173DB7D8}"/>
                </a:ext>
              </a:extLst>
            </p:cNvPr>
            <p:cNvSpPr/>
            <p:nvPr/>
          </p:nvSpPr>
          <p:spPr>
            <a:xfrm flipH="1">
              <a:off x="6160418"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cxnSp>
          <p:nvCxnSpPr>
            <p:cNvPr id="81" name="Straight Connector 80">
              <a:extLst>
                <a:ext uri="{FF2B5EF4-FFF2-40B4-BE49-F238E27FC236}">
                  <a16:creationId xmlns:a16="http://schemas.microsoft.com/office/drawing/2014/main" id="{745664C0-1654-4B7C-922B-E7572E978208}"/>
                </a:ext>
              </a:extLst>
            </p:cNvPr>
            <p:cNvCxnSpPr/>
            <p:nvPr/>
          </p:nvCxnSpPr>
          <p:spPr>
            <a:xfrm>
              <a:off x="4536823"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30E812B-0883-4618-B421-BCAA04D39594}"/>
                </a:ext>
              </a:extLst>
            </p:cNvPr>
            <p:cNvCxnSpPr/>
            <p:nvPr/>
          </p:nvCxnSpPr>
          <p:spPr>
            <a:xfrm>
              <a:off x="4536823"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F9D9A7E-8096-44F0-9EF5-B43C466C7DD4}"/>
                </a:ext>
              </a:extLst>
            </p:cNvPr>
            <p:cNvCxnSpPr/>
            <p:nvPr/>
          </p:nvCxnSpPr>
          <p:spPr>
            <a:xfrm>
              <a:off x="4536823"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Shape 39">
              <a:extLst>
                <a:ext uri="{FF2B5EF4-FFF2-40B4-BE49-F238E27FC236}">
                  <a16:creationId xmlns:a16="http://schemas.microsoft.com/office/drawing/2014/main" id="{E90EE302-B5F1-45FC-8745-CBA97DFA989D}"/>
                </a:ext>
              </a:extLst>
            </p:cNvPr>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85" name="Rectangle 84">
              <a:extLst>
                <a:ext uri="{FF2B5EF4-FFF2-40B4-BE49-F238E27FC236}">
                  <a16:creationId xmlns:a16="http://schemas.microsoft.com/office/drawing/2014/main" id="{F7C3D0C9-85EC-486C-B3BA-1E6D9E77C654}"/>
                </a:ext>
              </a:extLst>
            </p:cNvPr>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grpSp>
    </p:spTree>
    <p:custDataLst>
      <p:tags r:id="rId1"/>
    </p:custDataLst>
    <p:extLst>
      <p:ext uri="{BB962C8B-B14F-4D97-AF65-F5344CB8AC3E}">
        <p14:creationId xmlns:p14="http://schemas.microsoft.com/office/powerpoint/2010/main" val="24167712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Half Field Vertical Goal Down v.1">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3876" y="190814"/>
            <a:ext cx="10814315" cy="652996"/>
          </a:xfrm>
        </p:spPr>
        <p:txBody>
          <a:bodyPr/>
          <a:lstStyle>
            <a:lvl1pPr>
              <a:defRPr/>
            </a:lvl1pPr>
          </a:lstStyle>
          <a:p>
            <a:r>
              <a:rPr lang="en-US"/>
              <a:t>Topic Heading</a:t>
            </a:r>
          </a:p>
        </p:txBody>
      </p:sp>
      <p:grpSp>
        <p:nvGrpSpPr>
          <p:cNvPr id="44" name="Group 43">
            <a:extLst>
              <a:ext uri="{FF2B5EF4-FFF2-40B4-BE49-F238E27FC236}">
                <a16:creationId xmlns:a16="http://schemas.microsoft.com/office/drawing/2014/main" id="{A7256A42-62B1-4485-8901-880E4D9F6EA4}"/>
              </a:ext>
            </a:extLst>
          </p:cNvPr>
          <p:cNvGrpSpPr>
            <a:grpSpLocks noChangeAspect="1"/>
          </p:cNvGrpSpPr>
          <p:nvPr userDrawn="1"/>
        </p:nvGrpSpPr>
        <p:grpSpPr>
          <a:xfrm>
            <a:off x="1166416" y="922022"/>
            <a:ext cx="9859168" cy="5013957"/>
            <a:chOff x="143210" y="314658"/>
            <a:chExt cx="8806085" cy="4478404"/>
          </a:xfrm>
        </p:grpSpPr>
        <p:sp>
          <p:nvSpPr>
            <p:cNvPr id="45" name="Rectangle 44">
              <a:extLst>
                <a:ext uri="{FF2B5EF4-FFF2-40B4-BE49-F238E27FC236}">
                  <a16:creationId xmlns:a16="http://schemas.microsoft.com/office/drawing/2014/main" id="{57A1DF54-83FE-4DD2-9682-D84A52C92160}"/>
                </a:ext>
              </a:extLst>
            </p:cNvPr>
            <p:cNvSpPr/>
            <p:nvPr/>
          </p:nvSpPr>
          <p:spPr>
            <a:xfrm flipV="1">
              <a:off x="7380744" y="1948966"/>
              <a:ext cx="1420407"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6" name="Rectangle 45">
              <a:extLst>
                <a:ext uri="{FF2B5EF4-FFF2-40B4-BE49-F238E27FC236}">
                  <a16:creationId xmlns:a16="http://schemas.microsoft.com/office/drawing/2014/main" id="{4EE47B3D-4FE2-46FB-B6A5-0259928A8465}"/>
                </a:ext>
              </a:extLst>
            </p:cNvPr>
            <p:cNvSpPr/>
            <p:nvPr/>
          </p:nvSpPr>
          <p:spPr>
            <a:xfrm flipV="1">
              <a:off x="1694239" y="1948966"/>
              <a:ext cx="5686506"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7" name="Rectangle 46">
              <a:extLst>
                <a:ext uri="{FF2B5EF4-FFF2-40B4-BE49-F238E27FC236}">
                  <a16:creationId xmlns:a16="http://schemas.microsoft.com/office/drawing/2014/main" id="{3AE5521E-9A7C-4BD5-8852-5FF597545A63}"/>
                </a:ext>
              </a:extLst>
            </p:cNvPr>
            <p:cNvSpPr/>
            <p:nvPr/>
          </p:nvSpPr>
          <p:spPr>
            <a:xfrm flipV="1">
              <a:off x="277476" y="1948966"/>
              <a:ext cx="1416763"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8" name="Shape 35">
              <a:extLst>
                <a:ext uri="{FF2B5EF4-FFF2-40B4-BE49-F238E27FC236}">
                  <a16:creationId xmlns:a16="http://schemas.microsoft.com/office/drawing/2014/main" id="{758127CB-D6C7-40B2-ADD9-C274034EFBA9}"/>
                </a:ext>
              </a:extLst>
            </p:cNvPr>
            <p:cNvSpPr/>
            <p:nvPr/>
          </p:nvSpPr>
          <p:spPr>
            <a:xfrm flipV="1">
              <a:off x="4248329" y="3184851"/>
              <a:ext cx="762000" cy="734352"/>
            </a:xfrm>
            <a:prstGeom prst="ellipse">
              <a:avLst/>
            </a:prstGeom>
            <a:noFill/>
            <a:ln w="444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cxnSp>
          <p:nvCxnSpPr>
            <p:cNvPr id="50" name="Straight Connector 49">
              <a:extLst>
                <a:ext uri="{FF2B5EF4-FFF2-40B4-BE49-F238E27FC236}">
                  <a16:creationId xmlns:a16="http://schemas.microsoft.com/office/drawing/2014/main" id="{2F224F4B-A463-476F-83ED-D197841A042B}"/>
                </a:ext>
              </a:extLst>
            </p:cNvPr>
            <p:cNvCxnSpPr/>
            <p:nvPr/>
          </p:nvCxnSpPr>
          <p:spPr>
            <a:xfrm flipV="1">
              <a:off x="4508076" y="3552027"/>
              <a:ext cx="2425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0AB34A98-AA37-4270-B6D2-D05352E3316E}"/>
                </a:ext>
              </a:extLst>
            </p:cNvPr>
            <p:cNvSpPr/>
            <p:nvPr/>
          </p:nvSpPr>
          <p:spPr>
            <a:xfrm flipV="1">
              <a:off x="277476" y="353525"/>
              <a:ext cx="8523676" cy="159544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cxnSp>
          <p:nvCxnSpPr>
            <p:cNvPr id="53" name="Straight Connector 52">
              <a:extLst>
                <a:ext uri="{FF2B5EF4-FFF2-40B4-BE49-F238E27FC236}">
                  <a16:creationId xmlns:a16="http://schemas.microsoft.com/office/drawing/2014/main" id="{878C0911-3404-41B1-976C-7C59A84D8DAE}"/>
                </a:ext>
              </a:extLst>
            </p:cNvPr>
            <p:cNvCxnSpPr/>
            <p:nvPr/>
          </p:nvCxnSpPr>
          <p:spPr>
            <a:xfrm flipV="1">
              <a:off x="1708581"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DDB3636-3019-4EA5-863F-31A6D3FBDA4E}"/>
                </a:ext>
              </a:extLst>
            </p:cNvPr>
            <p:cNvCxnSpPr/>
            <p:nvPr/>
          </p:nvCxnSpPr>
          <p:spPr>
            <a:xfrm flipV="1">
              <a:off x="7382664"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F2ECB7C7-5194-4CEB-BDDF-EAF5B0570F1F}"/>
                </a:ext>
              </a:extLst>
            </p:cNvPr>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6" name="Shape 41">
              <a:extLst>
                <a:ext uri="{FF2B5EF4-FFF2-40B4-BE49-F238E27FC236}">
                  <a16:creationId xmlns:a16="http://schemas.microsoft.com/office/drawing/2014/main" id="{B3940A3C-D3AA-4D2D-8D4F-09361764A022}"/>
                </a:ext>
              </a:extLst>
            </p:cNvPr>
            <p:cNvSpPr/>
            <p:nvPr/>
          </p:nvSpPr>
          <p:spPr>
            <a:xfrm rot="16200000" flipV="1">
              <a:off x="8839449" y="278200"/>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57" name="Isosceles Triangle 56">
              <a:extLst>
                <a:ext uri="{FF2B5EF4-FFF2-40B4-BE49-F238E27FC236}">
                  <a16:creationId xmlns:a16="http://schemas.microsoft.com/office/drawing/2014/main" id="{229E8EED-E911-4821-A233-486C1D0BA80B}"/>
                </a:ext>
              </a:extLst>
            </p:cNvPr>
            <p:cNvSpPr/>
            <p:nvPr/>
          </p:nvSpPr>
          <p:spPr>
            <a:xfrm rot="5400000" flipV="1">
              <a:off x="140948" y="1041626"/>
              <a:ext cx="135372" cy="130848"/>
            </a:xfrm>
            <a:prstGeom prst="triangle">
              <a:avLst/>
            </a:prstGeom>
            <a:solidFill>
              <a:schemeClr val="accent6">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8" name="Shape 41">
              <a:extLst>
                <a:ext uri="{FF2B5EF4-FFF2-40B4-BE49-F238E27FC236}">
                  <a16:creationId xmlns:a16="http://schemas.microsoft.com/office/drawing/2014/main" id="{6CE631CC-5ED9-421E-8C66-B527AB00064A}"/>
                </a:ext>
              </a:extLst>
            </p:cNvPr>
            <p:cNvSpPr/>
            <p:nvPr userDrawn="1"/>
          </p:nvSpPr>
          <p:spPr>
            <a:xfrm rot="16200000" flipV="1">
              <a:off x="8825679" y="4683216"/>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59" name="Shape 41">
              <a:extLst>
                <a:ext uri="{FF2B5EF4-FFF2-40B4-BE49-F238E27FC236}">
                  <a16:creationId xmlns:a16="http://schemas.microsoft.com/office/drawing/2014/main" id="{7FEAE344-F94C-4FAF-9907-647C893985C1}"/>
                </a:ext>
              </a:extLst>
            </p:cNvPr>
            <p:cNvSpPr/>
            <p:nvPr userDrawn="1"/>
          </p:nvSpPr>
          <p:spPr>
            <a:xfrm rot="5400000" flipV="1">
              <a:off x="197998" y="4683217"/>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grpSp>
    </p:spTree>
    <p:custDataLst>
      <p:tags r:id="rId1"/>
    </p:custDataLst>
    <p:extLst>
      <p:ext uri="{BB962C8B-B14F-4D97-AF65-F5344CB8AC3E}">
        <p14:creationId xmlns:p14="http://schemas.microsoft.com/office/powerpoint/2010/main" val="19024046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ield Right Text">
    <p:spTree>
      <p:nvGrpSpPr>
        <p:cNvPr id="1" name=""/>
        <p:cNvGrpSpPr/>
        <p:nvPr/>
      </p:nvGrpSpPr>
      <p:grpSpPr>
        <a:xfrm>
          <a:off x="0" y="0"/>
          <a:ext cx="0" cy="0"/>
          <a:chOff x="0" y="0"/>
          <a:chExt cx="0" cy="0"/>
        </a:xfrm>
      </p:grpSpPr>
      <p:sp>
        <p:nvSpPr>
          <p:cNvPr id="41" name="Content Placeholder 2"/>
          <p:cNvSpPr>
            <a:spLocks noGrp="1"/>
          </p:cNvSpPr>
          <p:nvPr>
            <p:ph sz="half" idx="1"/>
          </p:nvPr>
        </p:nvSpPr>
        <p:spPr>
          <a:xfrm>
            <a:off x="310551" y="776377"/>
            <a:ext cx="5384800" cy="5235288"/>
          </a:xfrm>
        </p:spPr>
        <p:txBody>
          <a:bodyPr>
            <a:normAutofit/>
          </a:bodyPr>
          <a:lstStyle>
            <a:lvl1pPr>
              <a:defRPr sz="3733"/>
            </a:lvl1pPr>
            <a:lvl2pPr>
              <a:defRPr sz="3200"/>
            </a:lvl2pPr>
            <a:lvl3pPr>
              <a:defRPr sz="2400"/>
            </a:lvl3pPr>
            <a:lvl4pPr>
              <a:defRPr sz="2133"/>
            </a:lvl4pPr>
            <a:lvl5pPr>
              <a:defRPr sz="2133"/>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Footer Placeholder 8"/>
          <p:cNvSpPr>
            <a:spLocks noGrp="1"/>
          </p:cNvSpPr>
          <p:nvPr>
            <p:ph type="ftr" sz="quarter" idx="3"/>
          </p:nvPr>
        </p:nvSpPr>
        <p:spPr>
          <a:xfrm>
            <a:off x="5554134" y="8475137"/>
            <a:ext cx="5147733" cy="488244"/>
          </a:xfrm>
          <a:prstGeom prst="rect">
            <a:avLst/>
          </a:prstGeom>
        </p:spPr>
        <p:txBody>
          <a:bodyPr vert="horz" lIns="91440" tIns="45720" rIns="91440" bIns="45720" rtlCol="0" anchor="ctr"/>
          <a:lstStyle>
            <a:defPPr>
              <a:defRPr lang="en-US"/>
            </a:defPPr>
            <a:lvl1pPr marL="0" algn="ctr" defTabSz="609585" rtl="0" eaLnBrk="1" latinLnBrk="0" hangingPunct="1">
              <a:defRPr sz="1200" kern="1200">
                <a:solidFill>
                  <a:schemeClr val="tx1">
                    <a:tint val="75000"/>
                  </a:schemeClr>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377">
              <a:defRPr/>
            </a:pPr>
            <a:endParaRPr lang="en-US" kern="0"/>
          </a:p>
        </p:txBody>
      </p:sp>
      <p:sp>
        <p:nvSpPr>
          <p:cNvPr id="35" name="Title 1"/>
          <p:cNvSpPr>
            <a:spLocks noGrp="1"/>
          </p:cNvSpPr>
          <p:nvPr>
            <p:ph type="title"/>
          </p:nvPr>
        </p:nvSpPr>
        <p:spPr>
          <a:xfrm>
            <a:off x="4" y="43131"/>
            <a:ext cx="12192001" cy="388188"/>
          </a:xfrm>
        </p:spPr>
        <p:txBody>
          <a:bodyPr/>
          <a:lstStyle/>
          <a:p>
            <a:r>
              <a:rPr lang="en-US"/>
              <a:t>Click to edit Master title style</a:t>
            </a:r>
          </a:p>
        </p:txBody>
      </p:sp>
      <p:grpSp>
        <p:nvGrpSpPr>
          <p:cNvPr id="57" name="Group 56"/>
          <p:cNvGrpSpPr/>
          <p:nvPr userDrawn="1"/>
        </p:nvGrpSpPr>
        <p:grpSpPr>
          <a:xfrm flipH="1">
            <a:off x="6095999" y="832528"/>
            <a:ext cx="5874695" cy="5235288"/>
            <a:chOff x="76200" y="624396"/>
            <a:chExt cx="4482219" cy="4157154"/>
          </a:xfrm>
        </p:grpSpPr>
        <p:sp>
          <p:nvSpPr>
            <p:cNvPr id="58" name="Rectangle 57"/>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9" name="Rectangle 58"/>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Rectangle 59"/>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Shape 42"/>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2" name="Shape 41"/>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3" name="Rectangle 62"/>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a:ln>
                  <a:noFill/>
                </a:ln>
                <a:solidFill>
                  <a:srgbClr val="FFFFFF"/>
                </a:solidFill>
                <a:effectLst/>
                <a:uLnTx/>
                <a:uFillTx/>
              </a:endParaRPr>
            </a:p>
          </p:txBody>
        </p:sp>
        <p:sp>
          <p:nvSpPr>
            <p:cNvPr id="65" name="Shape 35"/>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6" name="Shape 36"/>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cxnSp>
          <p:nvCxnSpPr>
            <p:cNvPr id="67" name="Straight Connector 66"/>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69" name="Straight Connector 68"/>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Shape 39"/>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73" name="Rectangle 72"/>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2" name="Footer Placeholder 8"/>
          <p:cNvSpPr txBox="1">
            <a:spLocks/>
          </p:cNvSpPr>
          <p:nvPr userDrawn="1"/>
        </p:nvSpPr>
        <p:spPr>
          <a:xfrm>
            <a:off x="10141243" y="6427310"/>
            <a:ext cx="1935145" cy="230832"/>
          </a:xfrm>
          <a:prstGeom prst="rect">
            <a:avLst/>
          </a:prstGeom>
        </p:spPr>
        <p:txBody>
          <a:bodyPr vert="horz" wrap="non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mn-cs"/>
              </a:rPr>
              <a:t>FACEBOOK.COM/MENSLAXOFFICIALS</a:t>
            </a:r>
          </a:p>
        </p:txBody>
      </p:sp>
    </p:spTree>
    <p:custDataLst>
      <p:tags r:id="rId1"/>
    </p:custDataLst>
    <p:extLst>
      <p:ext uri="{BB962C8B-B14F-4D97-AF65-F5344CB8AC3E}">
        <p14:creationId xmlns:p14="http://schemas.microsoft.com/office/powerpoint/2010/main" val="7782841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Fiel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81453" y="93612"/>
            <a:ext cx="10942789" cy="828349"/>
          </a:xfrm>
        </p:spPr>
        <p:txBody>
          <a:bodyPr/>
          <a:lstStyle>
            <a:lvl1pPr>
              <a:defRPr/>
            </a:lvl1pPr>
          </a:lstStyle>
          <a:p>
            <a:r>
              <a:rPr lang="en-US"/>
              <a:t>Topic Heading</a:t>
            </a:r>
          </a:p>
        </p:txBody>
      </p:sp>
      <p:grpSp>
        <p:nvGrpSpPr>
          <p:cNvPr id="97" name="Group 96"/>
          <p:cNvGrpSpPr/>
          <p:nvPr userDrawn="1"/>
        </p:nvGrpSpPr>
        <p:grpSpPr>
          <a:xfrm>
            <a:off x="1634870" y="1092200"/>
            <a:ext cx="9435955" cy="4905704"/>
            <a:chOff x="186032" y="1602077"/>
            <a:chExt cx="8987094" cy="4590414"/>
          </a:xfrm>
        </p:grpSpPr>
        <p:grpSp>
          <p:nvGrpSpPr>
            <p:cNvPr id="98" name="Group 97"/>
            <p:cNvGrpSpPr/>
            <p:nvPr/>
          </p:nvGrpSpPr>
          <p:grpSpPr>
            <a:xfrm>
              <a:off x="186032" y="2932439"/>
              <a:ext cx="2179967" cy="2158395"/>
              <a:chOff x="-238317" y="2568076"/>
              <a:chExt cx="2377340" cy="2293269"/>
            </a:xfrm>
          </p:grpSpPr>
          <p:cxnSp>
            <p:nvCxnSpPr>
              <p:cNvPr id="132" name="Straight Connector 131"/>
              <p:cNvCxnSpPr/>
              <p:nvPr/>
            </p:nvCxnSpPr>
            <p:spPr>
              <a:xfrm flipV="1">
                <a:off x="996022"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985851"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Arc 133"/>
              <p:cNvSpPr/>
              <p:nvPr/>
            </p:nvSpPr>
            <p:spPr>
              <a:xfrm>
                <a:off x="-238317" y="2573641"/>
                <a:ext cx="2377340" cy="2287704"/>
              </a:xfrm>
              <a:prstGeom prst="arc">
                <a:avLst>
                  <a:gd name="adj1" fmla="val 1620000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41" name="Arc 140"/>
              <p:cNvSpPr/>
              <p:nvPr/>
            </p:nvSpPr>
            <p:spPr>
              <a:xfrm rot="5400000">
                <a:off x="-146978" y="2568076"/>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47" name="Straight Connector 146"/>
              <p:cNvCxnSpPr/>
              <p:nvPr/>
            </p:nvCxnSpPr>
            <p:spPr>
              <a:xfrm rot="2700000" flipV="1">
                <a:off x="1167624" y="3097797"/>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a:cxnSpLocks/>
              </p:cNvCxnSpPr>
              <p:nvPr/>
            </p:nvCxnSpPr>
            <p:spPr>
              <a:xfrm>
                <a:off x="956464" y="3946945"/>
                <a:ext cx="412364" cy="3232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Arc 148"/>
              <p:cNvSpPr/>
              <p:nvPr/>
            </p:nvSpPr>
            <p:spPr>
              <a:xfrm>
                <a:off x="317302" y="3066188"/>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50" name="Arc 149"/>
              <p:cNvSpPr/>
              <p:nvPr/>
            </p:nvSpPr>
            <p:spPr>
              <a:xfrm flipV="1">
                <a:off x="317303" y="3066157"/>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51" name="Straight Connector 150"/>
              <p:cNvCxnSpPr/>
              <p:nvPr/>
            </p:nvCxnSpPr>
            <p:spPr>
              <a:xfrm>
                <a:off x="985851"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985848"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159964"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1146584" y="3030842"/>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611502"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1405043" y="4138876"/>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1578413"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541456"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450016" y="3241038"/>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9" name="Group 98"/>
            <p:cNvGrpSpPr/>
            <p:nvPr/>
          </p:nvGrpSpPr>
          <p:grpSpPr>
            <a:xfrm flipH="1">
              <a:off x="7076915" y="2932438"/>
              <a:ext cx="2096211" cy="2158396"/>
              <a:chOff x="-400522" y="2568075"/>
              <a:chExt cx="2286000" cy="2293270"/>
            </a:xfrm>
          </p:grpSpPr>
          <p:cxnSp>
            <p:nvCxnSpPr>
              <p:cNvPr id="115" name="Straight Connector 114"/>
              <p:cNvCxnSpPr/>
              <p:nvPr/>
            </p:nvCxnSpPr>
            <p:spPr>
              <a:xfrm flipV="1">
                <a:off x="742480"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732309"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Arc 116"/>
              <p:cNvSpPr/>
              <p:nvPr/>
            </p:nvSpPr>
            <p:spPr>
              <a:xfrm>
                <a:off x="-400522"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18" name="Arc 117"/>
              <p:cNvSpPr/>
              <p:nvPr/>
            </p:nvSpPr>
            <p:spPr>
              <a:xfrm rot="5400000">
                <a:off x="-400522" y="2568075"/>
                <a:ext cx="2286000" cy="2285999"/>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19" name="Straight Connector 118"/>
              <p:cNvCxnSpPr/>
              <p:nvPr/>
            </p:nvCxnSpPr>
            <p:spPr>
              <a:xfrm rot="2700000" flipV="1">
                <a:off x="914081" y="3097798"/>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8900000">
                <a:off x="904125"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Arc 120"/>
              <p:cNvSpPr/>
              <p:nvPr/>
            </p:nvSpPr>
            <p:spPr>
              <a:xfrm>
                <a:off x="63758" y="3066188"/>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22" name="Arc 121"/>
              <p:cNvSpPr/>
              <p:nvPr/>
            </p:nvSpPr>
            <p:spPr>
              <a:xfrm flipV="1">
                <a:off x="63757" y="3030843"/>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23" name="Straight Connector 122"/>
              <p:cNvCxnSpPr/>
              <p:nvPr/>
            </p:nvCxnSpPr>
            <p:spPr>
              <a:xfrm>
                <a:off x="732307"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732305"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906421"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893042" y="3030843"/>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1357959"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cxnSpLocks/>
              </p:cNvCxnSpPr>
              <p:nvPr/>
            </p:nvCxnSpPr>
            <p:spPr>
              <a:xfrm>
                <a:off x="1151501" y="4138876"/>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1324870"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287913"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1196473" y="3241037"/>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0" name="Rectangle 99"/>
            <p:cNvSpPr/>
            <p:nvPr/>
          </p:nvSpPr>
          <p:spPr>
            <a:xfrm>
              <a:off x="451074" y="1870436"/>
              <a:ext cx="8540765" cy="430310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cxnSp>
          <p:nvCxnSpPr>
            <p:cNvPr id="101" name="Straight Connector 100"/>
            <p:cNvCxnSpPr/>
            <p:nvPr/>
          </p:nvCxnSpPr>
          <p:spPr>
            <a:xfrm>
              <a:off x="6387074" y="1889385"/>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069078" y="1861954"/>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p:cNvSpPr/>
            <p:nvPr/>
          </p:nvSpPr>
          <p:spPr>
            <a:xfrm>
              <a:off x="1108273" y="3798300"/>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sp>
          <p:nvSpPr>
            <p:cNvPr id="104" name="Oval 103"/>
            <p:cNvSpPr/>
            <p:nvPr/>
          </p:nvSpPr>
          <p:spPr>
            <a:xfrm>
              <a:off x="7915398" y="3799903"/>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cxnSp>
          <p:nvCxnSpPr>
            <p:cNvPr id="105" name="Straight Connector 104"/>
            <p:cNvCxnSpPr/>
            <p:nvPr/>
          </p:nvCxnSpPr>
          <p:spPr>
            <a:xfrm>
              <a:off x="1327024"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8125019"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264629" y="1602077"/>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5204951" y="1612250"/>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727580" y="3757976"/>
              <a:ext cx="0" cy="4303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Oval 109"/>
            <p:cNvSpPr/>
            <p:nvPr/>
          </p:nvSpPr>
          <p:spPr>
            <a:xfrm>
              <a:off x="4041781" y="3410333"/>
              <a:ext cx="1371600" cy="115483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11" name="Straight Connector 110"/>
            <p:cNvCxnSpPr/>
            <p:nvPr/>
          </p:nvCxnSpPr>
          <p:spPr>
            <a:xfrm flipH="1">
              <a:off x="877552" y="3401228"/>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877551" y="4628830"/>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8527422" y="3410333"/>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8528211" y="4628859"/>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9105532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alf Field Vertical Goal Down v.1">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3876" y="190814"/>
            <a:ext cx="10814315" cy="652996"/>
          </a:xfrm>
        </p:spPr>
        <p:txBody>
          <a:bodyPr/>
          <a:lstStyle>
            <a:lvl1pPr>
              <a:defRPr/>
            </a:lvl1pPr>
          </a:lstStyle>
          <a:p>
            <a:r>
              <a:rPr lang="en-US"/>
              <a:t>Topic Heading</a:t>
            </a:r>
          </a:p>
        </p:txBody>
      </p:sp>
      <p:grpSp>
        <p:nvGrpSpPr>
          <p:cNvPr id="3" name="Group 2"/>
          <p:cNvGrpSpPr/>
          <p:nvPr userDrawn="1"/>
        </p:nvGrpSpPr>
        <p:grpSpPr>
          <a:xfrm>
            <a:off x="1866392" y="1098149"/>
            <a:ext cx="8749283" cy="4823195"/>
            <a:chOff x="379106" y="529005"/>
            <a:chExt cx="8509918" cy="3960631"/>
          </a:xfrm>
        </p:grpSpPr>
        <p:sp>
          <p:nvSpPr>
            <p:cNvPr id="49" name="Shape 14"/>
            <p:cNvSpPr/>
            <p:nvPr/>
          </p:nvSpPr>
          <p:spPr>
            <a:xfrm flipH="1" flipV="1">
              <a:off x="395654" y="543924"/>
              <a:ext cx="0" cy="394571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51" name="Shape 17"/>
            <p:cNvSpPr/>
            <p:nvPr/>
          </p:nvSpPr>
          <p:spPr>
            <a:xfrm flipV="1">
              <a:off x="386863" y="4458890"/>
              <a:ext cx="8502161" cy="21086"/>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65" name="Shape 14"/>
            <p:cNvSpPr/>
            <p:nvPr userDrawn="1"/>
          </p:nvSpPr>
          <p:spPr>
            <a:xfrm flipH="1" flipV="1">
              <a:off x="8889022" y="529005"/>
              <a:ext cx="0" cy="393893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68" name="Shape 16"/>
            <p:cNvSpPr/>
            <p:nvPr userDrawn="1"/>
          </p:nvSpPr>
          <p:spPr>
            <a:xfrm>
              <a:off x="379106" y="543924"/>
              <a:ext cx="8508391" cy="0"/>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grpSp>
      <p:grpSp>
        <p:nvGrpSpPr>
          <p:cNvPr id="5" name="Group 4"/>
          <p:cNvGrpSpPr>
            <a:grpSpLocks noChangeAspect="1"/>
          </p:cNvGrpSpPr>
          <p:nvPr userDrawn="1"/>
        </p:nvGrpSpPr>
        <p:grpSpPr>
          <a:xfrm rot="16200000">
            <a:off x="3673094" y="1325399"/>
            <a:ext cx="5134308" cy="5930895"/>
            <a:chOff x="275358" y="1585266"/>
            <a:chExt cx="2019194" cy="1993916"/>
          </a:xfrm>
        </p:grpSpPr>
        <p:cxnSp>
          <p:nvCxnSpPr>
            <p:cNvPr id="23" name="Straight Connector 22"/>
            <p:cNvCxnSpPr/>
            <p:nvPr userDrawn="1"/>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Arc 24"/>
            <p:cNvSpPr/>
            <p:nvPr userDrawn="1"/>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26" name="Arc 25"/>
            <p:cNvSpPr/>
            <p:nvPr userDrawn="1"/>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27" name="Straight Connector 26"/>
            <p:cNvCxnSpPr/>
            <p:nvPr userDrawn="1"/>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Arc 28"/>
            <p:cNvSpPr/>
            <p:nvPr userDrawn="1"/>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30" name="Arc 29"/>
            <p:cNvSpPr/>
            <p:nvPr userDrawn="1"/>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31" name="Straight Connector 30"/>
            <p:cNvCxnSpPr/>
            <p:nvPr userDrawn="1"/>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p:cNvSpPr/>
            <p:nvPr userDrawn="1"/>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cxnSp>
          <p:nvCxnSpPr>
            <p:cNvPr id="41" name="Straight Connector 40"/>
            <p:cNvCxnSpPr/>
            <p:nvPr userDrawn="1"/>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9105929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alf Field Vertical Goal Down v.2">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4340" y="228916"/>
            <a:ext cx="10680325" cy="548288"/>
          </a:xfrm>
        </p:spPr>
        <p:txBody>
          <a:bodyPr/>
          <a:lstStyle>
            <a:lvl1pPr>
              <a:defRPr/>
            </a:lvl1pPr>
          </a:lstStyle>
          <a:p>
            <a:r>
              <a:rPr lang="en-US"/>
              <a:t>Topic Heading</a:t>
            </a:r>
          </a:p>
        </p:txBody>
      </p:sp>
      <p:grpSp>
        <p:nvGrpSpPr>
          <p:cNvPr id="44" name="Group 43">
            <a:extLst>
              <a:ext uri="{FF2B5EF4-FFF2-40B4-BE49-F238E27FC236}">
                <a16:creationId xmlns:a16="http://schemas.microsoft.com/office/drawing/2014/main" id="{FDD1028C-C836-480B-8C1E-4D50C6A0C93D}"/>
              </a:ext>
            </a:extLst>
          </p:cNvPr>
          <p:cNvGrpSpPr/>
          <p:nvPr userDrawn="1"/>
        </p:nvGrpSpPr>
        <p:grpSpPr>
          <a:xfrm rot="10800000">
            <a:off x="1860609" y="1017403"/>
            <a:ext cx="8749283" cy="4823195"/>
            <a:chOff x="379106" y="529005"/>
            <a:chExt cx="8509918" cy="3960631"/>
          </a:xfrm>
        </p:grpSpPr>
        <p:sp>
          <p:nvSpPr>
            <p:cNvPr id="45" name="Shape 14">
              <a:extLst>
                <a:ext uri="{FF2B5EF4-FFF2-40B4-BE49-F238E27FC236}">
                  <a16:creationId xmlns:a16="http://schemas.microsoft.com/office/drawing/2014/main" id="{86598050-D79F-401D-B328-7B9D9DA263AA}"/>
                </a:ext>
              </a:extLst>
            </p:cNvPr>
            <p:cNvSpPr/>
            <p:nvPr/>
          </p:nvSpPr>
          <p:spPr>
            <a:xfrm flipH="1" flipV="1">
              <a:off x="395654" y="543924"/>
              <a:ext cx="0" cy="394571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46" name="Shape 17">
              <a:extLst>
                <a:ext uri="{FF2B5EF4-FFF2-40B4-BE49-F238E27FC236}">
                  <a16:creationId xmlns:a16="http://schemas.microsoft.com/office/drawing/2014/main" id="{B2AB30ED-7E6E-4C75-AF42-F0296A439DC3}"/>
                </a:ext>
              </a:extLst>
            </p:cNvPr>
            <p:cNvSpPr/>
            <p:nvPr/>
          </p:nvSpPr>
          <p:spPr>
            <a:xfrm flipV="1">
              <a:off x="386863" y="4458890"/>
              <a:ext cx="8502161" cy="21086"/>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47" name="Shape 14">
              <a:extLst>
                <a:ext uri="{FF2B5EF4-FFF2-40B4-BE49-F238E27FC236}">
                  <a16:creationId xmlns:a16="http://schemas.microsoft.com/office/drawing/2014/main" id="{D42CB810-9978-4374-947D-C3A47C2852EB}"/>
                </a:ext>
              </a:extLst>
            </p:cNvPr>
            <p:cNvSpPr/>
            <p:nvPr userDrawn="1"/>
          </p:nvSpPr>
          <p:spPr>
            <a:xfrm flipH="1" flipV="1">
              <a:off x="8889022" y="529005"/>
              <a:ext cx="0" cy="393893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48" name="Shape 16">
              <a:extLst>
                <a:ext uri="{FF2B5EF4-FFF2-40B4-BE49-F238E27FC236}">
                  <a16:creationId xmlns:a16="http://schemas.microsoft.com/office/drawing/2014/main" id="{49A7996A-1666-4A0A-85FA-AD3E90AB39FF}"/>
                </a:ext>
              </a:extLst>
            </p:cNvPr>
            <p:cNvSpPr/>
            <p:nvPr userDrawn="1"/>
          </p:nvSpPr>
          <p:spPr>
            <a:xfrm>
              <a:off x="379106" y="543924"/>
              <a:ext cx="8508391" cy="0"/>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grpSp>
      <p:grpSp>
        <p:nvGrpSpPr>
          <p:cNvPr id="50" name="Group 49">
            <a:extLst>
              <a:ext uri="{FF2B5EF4-FFF2-40B4-BE49-F238E27FC236}">
                <a16:creationId xmlns:a16="http://schemas.microsoft.com/office/drawing/2014/main" id="{03AA318B-F3EC-4286-9FE7-D9DE3E20B9DD}"/>
              </a:ext>
            </a:extLst>
          </p:cNvPr>
          <p:cNvGrpSpPr>
            <a:grpSpLocks noChangeAspect="1"/>
          </p:cNvGrpSpPr>
          <p:nvPr userDrawn="1"/>
        </p:nvGrpSpPr>
        <p:grpSpPr>
          <a:xfrm rot="5400000">
            <a:off x="3528846" y="-286188"/>
            <a:ext cx="5134308" cy="5930895"/>
            <a:chOff x="275358" y="1585266"/>
            <a:chExt cx="2019194" cy="1993916"/>
          </a:xfrm>
        </p:grpSpPr>
        <p:cxnSp>
          <p:nvCxnSpPr>
            <p:cNvPr id="52" name="Straight Connector 51">
              <a:extLst>
                <a:ext uri="{FF2B5EF4-FFF2-40B4-BE49-F238E27FC236}">
                  <a16:creationId xmlns:a16="http://schemas.microsoft.com/office/drawing/2014/main" id="{703E719E-7FE7-44E2-BA68-8CFAFA776EB5}"/>
                </a:ext>
              </a:extLst>
            </p:cNvPr>
            <p:cNvCxnSpPr/>
            <p:nvPr userDrawn="1"/>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AA1D58F-F4B8-4F7A-81AA-CC5E3A7A3B39}"/>
                </a:ext>
              </a:extLst>
            </p:cNvPr>
            <p:cNvCxnSpPr/>
            <p:nvPr userDrawn="1"/>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Arc 53">
              <a:extLst>
                <a:ext uri="{FF2B5EF4-FFF2-40B4-BE49-F238E27FC236}">
                  <a16:creationId xmlns:a16="http://schemas.microsoft.com/office/drawing/2014/main" id="{6E9715EB-91E5-4CA7-9E8C-B35DF6633EF0}"/>
                </a:ext>
              </a:extLst>
            </p:cNvPr>
            <p:cNvSpPr/>
            <p:nvPr userDrawn="1"/>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55" name="Arc 54">
              <a:extLst>
                <a:ext uri="{FF2B5EF4-FFF2-40B4-BE49-F238E27FC236}">
                  <a16:creationId xmlns:a16="http://schemas.microsoft.com/office/drawing/2014/main" id="{14CFB9FD-4032-47D0-9893-A6B588EC80D2}"/>
                </a:ext>
              </a:extLst>
            </p:cNvPr>
            <p:cNvSpPr/>
            <p:nvPr userDrawn="1"/>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56" name="Straight Connector 55">
              <a:extLst>
                <a:ext uri="{FF2B5EF4-FFF2-40B4-BE49-F238E27FC236}">
                  <a16:creationId xmlns:a16="http://schemas.microsoft.com/office/drawing/2014/main" id="{4D61A453-40A7-4D77-AE46-7B63FE91290E}"/>
                </a:ext>
              </a:extLst>
            </p:cNvPr>
            <p:cNvCxnSpPr/>
            <p:nvPr userDrawn="1"/>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7F2FD68-CA15-441C-AA8F-DEDFC27E5994}"/>
                </a:ext>
              </a:extLst>
            </p:cNvPr>
            <p:cNvCxnSpPr/>
            <p:nvPr userDrawn="1"/>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Arc 57">
              <a:extLst>
                <a:ext uri="{FF2B5EF4-FFF2-40B4-BE49-F238E27FC236}">
                  <a16:creationId xmlns:a16="http://schemas.microsoft.com/office/drawing/2014/main" id="{439DA892-3E70-44FB-8489-9F01978A2F1B}"/>
                </a:ext>
              </a:extLst>
            </p:cNvPr>
            <p:cNvSpPr/>
            <p:nvPr userDrawn="1"/>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59" name="Arc 58">
              <a:extLst>
                <a:ext uri="{FF2B5EF4-FFF2-40B4-BE49-F238E27FC236}">
                  <a16:creationId xmlns:a16="http://schemas.microsoft.com/office/drawing/2014/main" id="{1777F15E-9A69-4A22-9A5E-2BD99AACE112}"/>
                </a:ext>
              </a:extLst>
            </p:cNvPr>
            <p:cNvSpPr/>
            <p:nvPr userDrawn="1"/>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60" name="Straight Connector 59">
              <a:extLst>
                <a:ext uri="{FF2B5EF4-FFF2-40B4-BE49-F238E27FC236}">
                  <a16:creationId xmlns:a16="http://schemas.microsoft.com/office/drawing/2014/main" id="{9793720C-34DF-40D3-9578-E330F2355DB6}"/>
                </a:ext>
              </a:extLst>
            </p:cNvPr>
            <p:cNvCxnSpPr/>
            <p:nvPr userDrawn="1"/>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8566F0D-A6C9-47C4-849B-E42B4ADBDC6E}"/>
                </a:ext>
              </a:extLst>
            </p:cNvPr>
            <p:cNvCxnSpPr/>
            <p:nvPr userDrawn="1"/>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95E2EC7-8E9D-479A-B499-20641B84504C}"/>
                </a:ext>
              </a:extLst>
            </p:cNvPr>
            <p:cNvCxnSpPr/>
            <p:nvPr userDrawn="1"/>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2D60852-7BDD-4622-9F89-D0961F1B8636}"/>
                </a:ext>
              </a:extLst>
            </p:cNvPr>
            <p:cNvCxnSpPr/>
            <p:nvPr userDrawn="1"/>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BB2B634-F6D6-4D22-B5C5-499A5D0C963A}"/>
                </a:ext>
              </a:extLst>
            </p:cNvPr>
            <p:cNvCxnSpPr/>
            <p:nvPr userDrawn="1"/>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11F345B-43AC-4644-A788-F2C7946CAE1B}"/>
                </a:ext>
              </a:extLst>
            </p:cNvPr>
            <p:cNvCxnSpPr/>
            <p:nvPr userDrawn="1"/>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3EBE12DF-E090-42E1-BCCE-B5008EF0F978}"/>
                </a:ext>
              </a:extLst>
            </p:cNvPr>
            <p:cNvCxnSpPr/>
            <p:nvPr userDrawn="1"/>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E2A8388-ABF1-4981-ADFB-EAF9B31C409E}"/>
                </a:ext>
              </a:extLst>
            </p:cNvPr>
            <p:cNvCxnSpPr/>
            <p:nvPr userDrawn="1"/>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2C98F75-7017-4BCC-B6CC-D29BC3AA29C1}"/>
                </a:ext>
              </a:extLst>
            </p:cNvPr>
            <p:cNvCxnSpPr/>
            <p:nvPr userDrawn="1"/>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7923577D-1B60-4DA4-B06E-58D1C1566256}"/>
                </a:ext>
              </a:extLst>
            </p:cNvPr>
            <p:cNvSpPr/>
            <p:nvPr userDrawn="1"/>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cxnSp>
          <p:nvCxnSpPr>
            <p:cNvPr id="72" name="Straight Connector 71">
              <a:extLst>
                <a:ext uri="{FF2B5EF4-FFF2-40B4-BE49-F238E27FC236}">
                  <a16:creationId xmlns:a16="http://schemas.microsoft.com/office/drawing/2014/main" id="{50D6D04C-E258-42E3-BE4F-35800EEF2394}"/>
                </a:ext>
              </a:extLst>
            </p:cNvPr>
            <p:cNvCxnSpPr/>
            <p:nvPr userDrawn="1"/>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3B4ED15-4228-45F5-8C22-48B41F98DD03}"/>
                </a:ext>
              </a:extLst>
            </p:cNvPr>
            <p:cNvCxnSpPr/>
            <p:nvPr userDrawn="1"/>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BAE6485-3E6A-475D-93DB-892C20863108}"/>
                </a:ext>
              </a:extLst>
            </p:cNvPr>
            <p:cNvCxnSpPr/>
            <p:nvPr userDrawn="1"/>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6321502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rease Zoome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948268" y="268965"/>
            <a:ext cx="10430933" cy="669572"/>
          </a:xfrm>
        </p:spPr>
        <p:txBody>
          <a:bodyPr/>
          <a:lstStyle>
            <a:lvl1pPr>
              <a:defRPr/>
            </a:lvl1pPr>
          </a:lstStyle>
          <a:p>
            <a:r>
              <a:rPr lang="en-US"/>
              <a:t>Topic Heading</a:t>
            </a:r>
          </a:p>
        </p:txBody>
      </p:sp>
      <p:grpSp>
        <p:nvGrpSpPr>
          <p:cNvPr id="37" name="Group 36">
            <a:extLst>
              <a:ext uri="{FF2B5EF4-FFF2-40B4-BE49-F238E27FC236}">
                <a16:creationId xmlns:a16="http://schemas.microsoft.com/office/drawing/2014/main" id="{BA081288-EFFB-411D-81A1-61270ECE88B0}"/>
              </a:ext>
            </a:extLst>
          </p:cNvPr>
          <p:cNvGrpSpPr>
            <a:grpSpLocks noChangeAspect="1"/>
          </p:cNvGrpSpPr>
          <p:nvPr userDrawn="1"/>
        </p:nvGrpSpPr>
        <p:grpSpPr>
          <a:xfrm rot="16200000">
            <a:off x="3099093" y="1009981"/>
            <a:ext cx="6129284" cy="7080241"/>
            <a:chOff x="275358" y="1585266"/>
            <a:chExt cx="2019194" cy="1993916"/>
          </a:xfrm>
        </p:grpSpPr>
        <p:cxnSp>
          <p:nvCxnSpPr>
            <p:cNvPr id="38" name="Straight Connector 37">
              <a:extLst>
                <a:ext uri="{FF2B5EF4-FFF2-40B4-BE49-F238E27FC236}">
                  <a16:creationId xmlns:a16="http://schemas.microsoft.com/office/drawing/2014/main" id="{94A85ED0-60A7-4EA3-9839-C00EA58832A9}"/>
                </a:ext>
              </a:extLst>
            </p:cNvPr>
            <p:cNvCxnSpPr/>
            <p:nvPr userDrawn="1"/>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01FEDD6-919B-4CCC-BFC8-EE153FA2ADE7}"/>
                </a:ext>
              </a:extLst>
            </p:cNvPr>
            <p:cNvCxnSpPr/>
            <p:nvPr userDrawn="1"/>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Arc 39">
              <a:extLst>
                <a:ext uri="{FF2B5EF4-FFF2-40B4-BE49-F238E27FC236}">
                  <a16:creationId xmlns:a16="http://schemas.microsoft.com/office/drawing/2014/main" id="{00EE24B7-A800-4D47-87DE-D2A43CC2FEC8}"/>
                </a:ext>
              </a:extLst>
            </p:cNvPr>
            <p:cNvSpPr/>
            <p:nvPr userDrawn="1"/>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41" name="Arc 40">
              <a:extLst>
                <a:ext uri="{FF2B5EF4-FFF2-40B4-BE49-F238E27FC236}">
                  <a16:creationId xmlns:a16="http://schemas.microsoft.com/office/drawing/2014/main" id="{E0E95C80-3A8E-4FB9-B7C4-D9F9E45275B8}"/>
                </a:ext>
              </a:extLst>
            </p:cNvPr>
            <p:cNvSpPr/>
            <p:nvPr userDrawn="1"/>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42" name="Straight Connector 41">
              <a:extLst>
                <a:ext uri="{FF2B5EF4-FFF2-40B4-BE49-F238E27FC236}">
                  <a16:creationId xmlns:a16="http://schemas.microsoft.com/office/drawing/2014/main" id="{15FD4898-7577-4065-95FE-35FC4FDB3AFD}"/>
                </a:ext>
              </a:extLst>
            </p:cNvPr>
            <p:cNvCxnSpPr/>
            <p:nvPr userDrawn="1"/>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9E18291-B11D-40F0-AEC6-8416C5772BC9}"/>
                </a:ext>
              </a:extLst>
            </p:cNvPr>
            <p:cNvCxnSpPr/>
            <p:nvPr userDrawn="1"/>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Arc 43">
              <a:extLst>
                <a:ext uri="{FF2B5EF4-FFF2-40B4-BE49-F238E27FC236}">
                  <a16:creationId xmlns:a16="http://schemas.microsoft.com/office/drawing/2014/main" id="{4A4ACC91-2853-4C19-A2EC-27455D131366}"/>
                </a:ext>
              </a:extLst>
            </p:cNvPr>
            <p:cNvSpPr/>
            <p:nvPr userDrawn="1"/>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45" name="Arc 44">
              <a:extLst>
                <a:ext uri="{FF2B5EF4-FFF2-40B4-BE49-F238E27FC236}">
                  <a16:creationId xmlns:a16="http://schemas.microsoft.com/office/drawing/2014/main" id="{5A0A9F4E-9E5F-4688-AA9A-C0006C4A4667}"/>
                </a:ext>
              </a:extLst>
            </p:cNvPr>
            <p:cNvSpPr/>
            <p:nvPr userDrawn="1"/>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46" name="Straight Connector 45">
              <a:extLst>
                <a:ext uri="{FF2B5EF4-FFF2-40B4-BE49-F238E27FC236}">
                  <a16:creationId xmlns:a16="http://schemas.microsoft.com/office/drawing/2014/main" id="{31D17E8A-2C0F-4170-9A9F-37B58D552847}"/>
                </a:ext>
              </a:extLst>
            </p:cNvPr>
            <p:cNvCxnSpPr/>
            <p:nvPr userDrawn="1"/>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384ED9D-A9CC-4F19-A61F-AD7EF8158D39}"/>
                </a:ext>
              </a:extLst>
            </p:cNvPr>
            <p:cNvCxnSpPr/>
            <p:nvPr userDrawn="1"/>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A638FF6-AE3F-4ECC-87E0-FFE9695EBC3B}"/>
                </a:ext>
              </a:extLst>
            </p:cNvPr>
            <p:cNvCxnSpPr/>
            <p:nvPr userDrawn="1"/>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CAFACB6-707F-4FF8-9911-8657096A1343}"/>
                </a:ext>
              </a:extLst>
            </p:cNvPr>
            <p:cNvCxnSpPr/>
            <p:nvPr userDrawn="1"/>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5C1AF83-BD41-4F53-A60F-77FC1F804E36}"/>
                </a:ext>
              </a:extLst>
            </p:cNvPr>
            <p:cNvCxnSpPr/>
            <p:nvPr userDrawn="1"/>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8A3B820-4198-4261-B40F-7BBB3B681433}"/>
                </a:ext>
              </a:extLst>
            </p:cNvPr>
            <p:cNvCxnSpPr/>
            <p:nvPr userDrawn="1"/>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825DB18-34AB-4F21-9F67-ECF609013127}"/>
                </a:ext>
              </a:extLst>
            </p:cNvPr>
            <p:cNvCxnSpPr/>
            <p:nvPr userDrawn="1"/>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BA31A10-5445-4927-B29E-F137075B8E16}"/>
                </a:ext>
              </a:extLst>
            </p:cNvPr>
            <p:cNvCxnSpPr/>
            <p:nvPr userDrawn="1"/>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6FC14C2-3EF2-41B7-9034-7E4147F3A20B}"/>
                </a:ext>
              </a:extLst>
            </p:cNvPr>
            <p:cNvCxnSpPr/>
            <p:nvPr userDrawn="1"/>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52006467-BEB7-4645-A430-6D1BADB88541}"/>
                </a:ext>
              </a:extLst>
            </p:cNvPr>
            <p:cNvSpPr/>
            <p:nvPr userDrawn="1"/>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cxnSp>
          <p:nvCxnSpPr>
            <p:cNvPr id="56" name="Straight Connector 55">
              <a:extLst>
                <a:ext uri="{FF2B5EF4-FFF2-40B4-BE49-F238E27FC236}">
                  <a16:creationId xmlns:a16="http://schemas.microsoft.com/office/drawing/2014/main" id="{32B4378F-DEC1-4DFC-B346-CD43C6F130A2}"/>
                </a:ext>
              </a:extLst>
            </p:cNvPr>
            <p:cNvCxnSpPr/>
            <p:nvPr userDrawn="1"/>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C9A3119-B08C-49F5-9940-791D8747F077}"/>
                </a:ext>
              </a:extLst>
            </p:cNvPr>
            <p:cNvCxnSpPr/>
            <p:nvPr userDrawn="1"/>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8BC9EB3-3D97-4637-8FE2-DE6F83D21DFA}"/>
                </a:ext>
              </a:extLst>
            </p:cNvPr>
            <p:cNvCxnSpPr/>
            <p:nvPr userDrawn="1"/>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8914602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rease Zoome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948268" y="268965"/>
            <a:ext cx="10430933" cy="669572"/>
          </a:xfrm>
        </p:spPr>
        <p:txBody>
          <a:bodyPr/>
          <a:lstStyle>
            <a:lvl1pPr>
              <a:defRPr/>
            </a:lvl1pPr>
          </a:lstStyle>
          <a:p>
            <a:r>
              <a:rPr lang="en-US"/>
              <a:t>Topic Heading</a:t>
            </a:r>
          </a:p>
        </p:txBody>
      </p:sp>
      <p:grpSp>
        <p:nvGrpSpPr>
          <p:cNvPr id="37" name="Group 36">
            <a:extLst>
              <a:ext uri="{FF2B5EF4-FFF2-40B4-BE49-F238E27FC236}">
                <a16:creationId xmlns:a16="http://schemas.microsoft.com/office/drawing/2014/main" id="{BA081288-EFFB-411D-81A1-61270ECE88B0}"/>
              </a:ext>
            </a:extLst>
          </p:cNvPr>
          <p:cNvGrpSpPr>
            <a:grpSpLocks noChangeAspect="1"/>
          </p:cNvGrpSpPr>
          <p:nvPr userDrawn="1"/>
        </p:nvGrpSpPr>
        <p:grpSpPr>
          <a:xfrm rot="5400000">
            <a:off x="3099093" y="-783785"/>
            <a:ext cx="6129284" cy="7080241"/>
            <a:chOff x="275358" y="1585266"/>
            <a:chExt cx="2019194" cy="1993916"/>
          </a:xfrm>
        </p:grpSpPr>
        <p:cxnSp>
          <p:nvCxnSpPr>
            <p:cNvPr id="38" name="Straight Connector 37">
              <a:extLst>
                <a:ext uri="{FF2B5EF4-FFF2-40B4-BE49-F238E27FC236}">
                  <a16:creationId xmlns:a16="http://schemas.microsoft.com/office/drawing/2014/main" id="{94A85ED0-60A7-4EA3-9839-C00EA58832A9}"/>
                </a:ext>
              </a:extLst>
            </p:cNvPr>
            <p:cNvCxnSpPr/>
            <p:nvPr userDrawn="1"/>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01FEDD6-919B-4CCC-BFC8-EE153FA2ADE7}"/>
                </a:ext>
              </a:extLst>
            </p:cNvPr>
            <p:cNvCxnSpPr/>
            <p:nvPr userDrawn="1"/>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Arc 39">
              <a:extLst>
                <a:ext uri="{FF2B5EF4-FFF2-40B4-BE49-F238E27FC236}">
                  <a16:creationId xmlns:a16="http://schemas.microsoft.com/office/drawing/2014/main" id="{00EE24B7-A800-4D47-87DE-D2A43CC2FEC8}"/>
                </a:ext>
              </a:extLst>
            </p:cNvPr>
            <p:cNvSpPr/>
            <p:nvPr userDrawn="1"/>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41" name="Arc 40">
              <a:extLst>
                <a:ext uri="{FF2B5EF4-FFF2-40B4-BE49-F238E27FC236}">
                  <a16:creationId xmlns:a16="http://schemas.microsoft.com/office/drawing/2014/main" id="{E0E95C80-3A8E-4FB9-B7C4-D9F9E45275B8}"/>
                </a:ext>
              </a:extLst>
            </p:cNvPr>
            <p:cNvSpPr/>
            <p:nvPr userDrawn="1"/>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42" name="Straight Connector 41">
              <a:extLst>
                <a:ext uri="{FF2B5EF4-FFF2-40B4-BE49-F238E27FC236}">
                  <a16:creationId xmlns:a16="http://schemas.microsoft.com/office/drawing/2014/main" id="{15FD4898-7577-4065-95FE-35FC4FDB3AFD}"/>
                </a:ext>
              </a:extLst>
            </p:cNvPr>
            <p:cNvCxnSpPr/>
            <p:nvPr userDrawn="1"/>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9E18291-B11D-40F0-AEC6-8416C5772BC9}"/>
                </a:ext>
              </a:extLst>
            </p:cNvPr>
            <p:cNvCxnSpPr/>
            <p:nvPr userDrawn="1"/>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Arc 43">
              <a:extLst>
                <a:ext uri="{FF2B5EF4-FFF2-40B4-BE49-F238E27FC236}">
                  <a16:creationId xmlns:a16="http://schemas.microsoft.com/office/drawing/2014/main" id="{4A4ACC91-2853-4C19-A2EC-27455D131366}"/>
                </a:ext>
              </a:extLst>
            </p:cNvPr>
            <p:cNvSpPr/>
            <p:nvPr userDrawn="1"/>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45" name="Arc 44">
              <a:extLst>
                <a:ext uri="{FF2B5EF4-FFF2-40B4-BE49-F238E27FC236}">
                  <a16:creationId xmlns:a16="http://schemas.microsoft.com/office/drawing/2014/main" id="{5A0A9F4E-9E5F-4688-AA9A-C0006C4A4667}"/>
                </a:ext>
              </a:extLst>
            </p:cNvPr>
            <p:cNvSpPr/>
            <p:nvPr userDrawn="1"/>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46" name="Straight Connector 45">
              <a:extLst>
                <a:ext uri="{FF2B5EF4-FFF2-40B4-BE49-F238E27FC236}">
                  <a16:creationId xmlns:a16="http://schemas.microsoft.com/office/drawing/2014/main" id="{31D17E8A-2C0F-4170-9A9F-37B58D552847}"/>
                </a:ext>
              </a:extLst>
            </p:cNvPr>
            <p:cNvCxnSpPr/>
            <p:nvPr userDrawn="1"/>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384ED9D-A9CC-4F19-A61F-AD7EF8158D39}"/>
                </a:ext>
              </a:extLst>
            </p:cNvPr>
            <p:cNvCxnSpPr/>
            <p:nvPr userDrawn="1"/>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A638FF6-AE3F-4ECC-87E0-FFE9695EBC3B}"/>
                </a:ext>
              </a:extLst>
            </p:cNvPr>
            <p:cNvCxnSpPr/>
            <p:nvPr userDrawn="1"/>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CAFACB6-707F-4FF8-9911-8657096A1343}"/>
                </a:ext>
              </a:extLst>
            </p:cNvPr>
            <p:cNvCxnSpPr/>
            <p:nvPr userDrawn="1"/>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5C1AF83-BD41-4F53-A60F-77FC1F804E36}"/>
                </a:ext>
              </a:extLst>
            </p:cNvPr>
            <p:cNvCxnSpPr/>
            <p:nvPr userDrawn="1"/>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8A3B820-4198-4261-B40F-7BBB3B681433}"/>
                </a:ext>
              </a:extLst>
            </p:cNvPr>
            <p:cNvCxnSpPr/>
            <p:nvPr userDrawn="1"/>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825DB18-34AB-4F21-9F67-ECF609013127}"/>
                </a:ext>
              </a:extLst>
            </p:cNvPr>
            <p:cNvCxnSpPr/>
            <p:nvPr userDrawn="1"/>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BA31A10-5445-4927-B29E-F137075B8E16}"/>
                </a:ext>
              </a:extLst>
            </p:cNvPr>
            <p:cNvCxnSpPr/>
            <p:nvPr userDrawn="1"/>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6FC14C2-3EF2-41B7-9034-7E4147F3A20B}"/>
                </a:ext>
              </a:extLst>
            </p:cNvPr>
            <p:cNvCxnSpPr/>
            <p:nvPr userDrawn="1"/>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52006467-BEB7-4645-A430-6D1BADB88541}"/>
                </a:ext>
              </a:extLst>
            </p:cNvPr>
            <p:cNvSpPr/>
            <p:nvPr userDrawn="1"/>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cxnSp>
          <p:nvCxnSpPr>
            <p:cNvPr id="56" name="Straight Connector 55">
              <a:extLst>
                <a:ext uri="{FF2B5EF4-FFF2-40B4-BE49-F238E27FC236}">
                  <a16:creationId xmlns:a16="http://schemas.microsoft.com/office/drawing/2014/main" id="{32B4378F-DEC1-4DFC-B346-CD43C6F130A2}"/>
                </a:ext>
              </a:extLst>
            </p:cNvPr>
            <p:cNvCxnSpPr/>
            <p:nvPr userDrawn="1"/>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C9A3119-B08C-49F5-9940-791D8747F077}"/>
                </a:ext>
              </a:extLst>
            </p:cNvPr>
            <p:cNvCxnSpPr/>
            <p:nvPr userDrawn="1"/>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8BC9EB3-3D97-4637-8FE2-DE6F83D21DFA}"/>
                </a:ext>
              </a:extLst>
            </p:cNvPr>
            <p:cNvCxnSpPr/>
            <p:nvPr userDrawn="1"/>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1886490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Header/Caption/Content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2" y="504497"/>
            <a:ext cx="3807887" cy="921732"/>
          </a:xfrm>
        </p:spPr>
        <p:txBody>
          <a:bodyPr anchor="b">
            <a:noAutofit/>
          </a:bodyPr>
          <a:lstStyle>
            <a:lvl1pPr algn="l">
              <a:defRPr sz="5867" b="0">
                <a:solidFill>
                  <a:srgbClr val="003E7E"/>
                </a:solidFill>
              </a:defRPr>
            </a:lvl1pPr>
          </a:lstStyle>
          <a:p>
            <a:r>
              <a:rPr lang="en-US" dirty="0"/>
              <a:t>Topic Heading</a:t>
            </a:r>
          </a:p>
        </p:txBody>
      </p:sp>
      <p:sp>
        <p:nvSpPr>
          <p:cNvPr id="3" name="Content Placeholder 2"/>
          <p:cNvSpPr>
            <a:spLocks noGrp="1"/>
          </p:cNvSpPr>
          <p:nvPr>
            <p:ph idx="1"/>
          </p:nvPr>
        </p:nvSpPr>
        <p:spPr>
          <a:xfrm>
            <a:off x="4766735" y="733250"/>
            <a:ext cx="6815668" cy="5400385"/>
          </a:xfrm>
        </p:spPr>
        <p:txBody>
          <a:bodyPr>
            <a:normAutofit/>
          </a:bodyPr>
          <a:lstStyle>
            <a:lvl1pPr>
              <a:defRPr sz="3733">
                <a:solidFill>
                  <a:srgbClr val="00073B"/>
                </a:solidFill>
              </a:defRPr>
            </a:lvl1pPr>
            <a:lvl2pPr>
              <a:defRPr sz="3200">
                <a:solidFill>
                  <a:srgbClr val="00073B"/>
                </a:solidFill>
              </a:defRPr>
            </a:lvl2pPr>
            <a:lvl3pPr>
              <a:defRPr sz="2667">
                <a:solidFill>
                  <a:srgbClr val="00073B"/>
                </a:solidFill>
              </a:defRPr>
            </a:lvl3pPr>
            <a:lvl4pPr>
              <a:defRPr sz="2667">
                <a:solidFill>
                  <a:srgbClr val="00073B"/>
                </a:solidFill>
              </a:defRPr>
            </a:lvl4pPr>
            <a:lvl5pPr>
              <a:defRPr sz="2400">
                <a:solidFill>
                  <a:srgbClr val="00073B"/>
                </a:solidFil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hasCustomPrompt="1"/>
          </p:nvPr>
        </p:nvSpPr>
        <p:spPr>
          <a:xfrm>
            <a:off x="812802" y="1435106"/>
            <a:ext cx="3807887" cy="4698529"/>
          </a:xfrm>
        </p:spPr>
        <p:txBody>
          <a:bodyPr>
            <a:normAutofit/>
          </a:bodyPr>
          <a:lstStyle>
            <a:lvl1pPr marL="0" indent="0">
              <a:buNone/>
              <a:defRPr sz="2400" b="0">
                <a:solidFill>
                  <a:srgbClr val="E51937"/>
                </a:solidFill>
                <a:latin typeface="Obvia" panose="02000506030000020004" pitchFamily="50"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a:t>Sub-heading  or Text</a:t>
            </a:r>
          </a:p>
        </p:txBody>
      </p:sp>
    </p:spTree>
    <p:custDataLst>
      <p:tags r:id="rId1"/>
    </p:custDataLst>
    <p:extLst>
      <p:ext uri="{BB962C8B-B14F-4D97-AF65-F5344CB8AC3E}">
        <p14:creationId xmlns:p14="http://schemas.microsoft.com/office/powerpoint/2010/main" val="274521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FE80CA63-2055-A266-3CE6-FA933546F42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41137747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Imag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33925" y="4763589"/>
            <a:ext cx="7315200" cy="566739"/>
          </a:xfrm>
        </p:spPr>
        <p:txBody>
          <a:bodyPr anchor="b"/>
          <a:lstStyle>
            <a:lvl1pPr algn="l">
              <a:defRPr sz="5867" b="0">
                <a:solidFill>
                  <a:srgbClr val="003E7E"/>
                </a:solidFill>
              </a:defRPr>
            </a:lvl1pPr>
          </a:lstStyle>
          <a:p>
            <a:r>
              <a:rPr lang="en-US" dirty="0"/>
              <a:t>Topic Heading</a:t>
            </a:r>
          </a:p>
        </p:txBody>
      </p:sp>
      <p:sp>
        <p:nvSpPr>
          <p:cNvPr id="3" name="Picture Placeholder 2"/>
          <p:cNvSpPr>
            <a:spLocks noGrp="1"/>
          </p:cNvSpPr>
          <p:nvPr>
            <p:ph type="pic" idx="1"/>
          </p:nvPr>
        </p:nvSpPr>
        <p:spPr>
          <a:xfrm>
            <a:off x="2438400" y="482600"/>
            <a:ext cx="7315200" cy="4114800"/>
          </a:xfrm>
        </p:spPr>
        <p:txBody>
          <a:bodyPr/>
          <a:lstStyle>
            <a:lvl1pPr marL="0" indent="0">
              <a:buNone/>
              <a:defRPr sz="4267"/>
            </a:lvl1pPr>
            <a:lvl2pPr marL="609555" indent="0">
              <a:buNone/>
              <a:defRPr sz="3733"/>
            </a:lvl2pPr>
            <a:lvl3pPr marL="1219108" indent="0">
              <a:buNone/>
              <a:defRPr sz="3200"/>
            </a:lvl3pPr>
            <a:lvl4pPr marL="1828664" indent="0">
              <a:buNone/>
              <a:defRPr sz="2667"/>
            </a:lvl4pPr>
            <a:lvl5pPr marL="2438218" indent="0">
              <a:buNone/>
              <a:defRPr sz="2667"/>
            </a:lvl5pPr>
            <a:lvl6pPr marL="3047772" indent="0">
              <a:buNone/>
              <a:defRPr sz="2667"/>
            </a:lvl6pPr>
            <a:lvl7pPr marL="3657325" indent="0">
              <a:buNone/>
              <a:defRPr sz="2667"/>
            </a:lvl7pPr>
            <a:lvl8pPr marL="4266880" indent="0">
              <a:buNone/>
              <a:defRPr sz="2667"/>
            </a:lvl8pPr>
            <a:lvl9pPr marL="4876435" indent="0">
              <a:buNone/>
              <a:defRPr sz="2667"/>
            </a:lvl9pPr>
          </a:lstStyle>
          <a:p>
            <a:r>
              <a:rPr lang="en-US"/>
              <a:t>Click icon to add picture</a:t>
            </a:r>
          </a:p>
        </p:txBody>
      </p:sp>
      <p:sp>
        <p:nvSpPr>
          <p:cNvPr id="4" name="Text Placeholder 3"/>
          <p:cNvSpPr>
            <a:spLocks noGrp="1"/>
          </p:cNvSpPr>
          <p:nvPr>
            <p:ph type="body" sz="half" idx="2" hasCustomPrompt="1"/>
          </p:nvPr>
        </p:nvSpPr>
        <p:spPr>
          <a:xfrm>
            <a:off x="2433925" y="5330328"/>
            <a:ext cx="7315200" cy="703261"/>
          </a:xfrm>
        </p:spPr>
        <p:txBody>
          <a:bodyPr>
            <a:normAutofit/>
          </a:bodyPr>
          <a:lstStyle>
            <a:lvl1pPr marL="0" indent="0">
              <a:buNone/>
              <a:defRPr sz="2489">
                <a:solidFill>
                  <a:srgbClr val="E51937"/>
                </a:solidFill>
                <a:latin typeface="Obvia" panose="02000506030000020004" pitchFamily="50"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a:t>Topic sub-heading or text</a:t>
            </a:r>
          </a:p>
        </p:txBody>
      </p:sp>
    </p:spTree>
    <p:custDataLst>
      <p:tags r:id="rId1"/>
    </p:custDataLst>
    <p:extLst>
      <p:ext uri="{BB962C8B-B14F-4D97-AF65-F5344CB8AC3E}">
        <p14:creationId xmlns:p14="http://schemas.microsoft.com/office/powerpoint/2010/main" val="110372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02491F38-DD5D-9E58-D8EF-6227F48E0B5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2631852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27583B7F-110C-5963-0366-A7535F5B40E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2192181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03078B1F-4E42-1400-1E15-D7B62E01960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290074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677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3493DEA7-2AD4-B244-90B9-78A075AE8D14}"/>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2" name="Picture 1" descr="Logo&#10;&#10;Description automatically generated">
            <a:extLst>
              <a:ext uri="{FF2B5EF4-FFF2-40B4-BE49-F238E27FC236}">
                <a16:creationId xmlns:a16="http://schemas.microsoft.com/office/drawing/2014/main" id="{E96E3633-E250-56CC-0B76-7C1A532BBEF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1925486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C68AEAC-C45B-504B-870C-B339C10E5E9E}"/>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2" name="Picture 1" descr="Logo&#10;&#10;Description automatically generated">
            <a:extLst>
              <a:ext uri="{FF2B5EF4-FFF2-40B4-BE49-F238E27FC236}">
                <a16:creationId xmlns:a16="http://schemas.microsoft.com/office/drawing/2014/main" id="{AAD8EFDC-FDD8-04A1-E641-511564B036D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3290403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image" Target="../media/image3.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tags" Target="../tags/tag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683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9"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796" y="230586"/>
            <a:ext cx="10769600" cy="614361"/>
          </a:xfrm>
          <a:prstGeom prst="rect">
            <a:avLst/>
          </a:prstGeom>
        </p:spPr>
        <p:txBody>
          <a:bodyPr vert="horz" lIns="91440" tIns="45720" rIns="91440" bIns="45720" rtlCol="0" anchor="ctr">
            <a:noAutofit/>
          </a:bodyPr>
          <a:lstStyle/>
          <a:p>
            <a:r>
              <a:rPr lang="en-US" dirty="0"/>
              <a:t>Click to edit Master title</a:t>
            </a:r>
          </a:p>
        </p:txBody>
      </p:sp>
      <p:sp>
        <p:nvSpPr>
          <p:cNvPr id="3" name="Text Placeholder 2"/>
          <p:cNvSpPr>
            <a:spLocks noGrp="1"/>
          </p:cNvSpPr>
          <p:nvPr>
            <p:ph type="body" idx="1"/>
          </p:nvPr>
        </p:nvSpPr>
        <p:spPr>
          <a:xfrm>
            <a:off x="812796" y="900708"/>
            <a:ext cx="10769600" cy="5206029"/>
          </a:xfrm>
          <a:prstGeom prst="rect">
            <a:avLst/>
          </a:prstGeom>
          <a:effectLst/>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Logo&#10;&#10;Description automatically generated">
            <a:extLst>
              <a:ext uri="{FF2B5EF4-FFF2-40B4-BE49-F238E27FC236}">
                <a16:creationId xmlns:a16="http://schemas.microsoft.com/office/drawing/2014/main" id="{C2698CEA-8095-58B5-C8C7-A8ECB9327E3C}"/>
              </a:ext>
            </a:extLst>
          </p:cNvPr>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custDataLst>
      <p:tags r:id="rId19"/>
    </p:custDataLst>
    <p:extLst>
      <p:ext uri="{BB962C8B-B14F-4D97-AF65-F5344CB8AC3E}">
        <p14:creationId xmlns:p14="http://schemas.microsoft.com/office/powerpoint/2010/main" val="412556596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Lst>
  <p:hf hdr="0" ftr="0" dt="0"/>
  <p:txStyles>
    <p:titleStyle>
      <a:lvl1pPr algn="ctr" defTabSz="1219108" rtl="0" eaLnBrk="1" latinLnBrk="0" hangingPunct="1">
        <a:spcBef>
          <a:spcPct val="0"/>
        </a:spcBef>
        <a:buNone/>
        <a:defRPr sz="5867" b="0" kern="1200" cap="all" baseline="0">
          <a:solidFill>
            <a:srgbClr val="00205B"/>
          </a:solidFill>
          <a:latin typeface="Alt Gothic Comp ATF" panose="020B0608040502040204" pitchFamily="34" charset="0"/>
          <a:ea typeface="+mj-ea"/>
          <a:cs typeface="Helvetica" panose="020B0604020202020204" pitchFamily="34" charset="0"/>
        </a:defRPr>
      </a:lvl1pPr>
    </p:titleStyle>
    <p:bodyStyle>
      <a:lvl1pPr marL="457165" indent="-457165" algn="l" defTabSz="1219108" rtl="0" eaLnBrk="1" latinLnBrk="0" hangingPunct="1">
        <a:spcBef>
          <a:spcPct val="20000"/>
        </a:spcBef>
        <a:buFont typeface="Wingdings" panose="05000000000000000000" pitchFamily="2" charset="2"/>
        <a:buChar char="§"/>
        <a:defRPr sz="3733" kern="1200">
          <a:solidFill>
            <a:srgbClr val="00073B"/>
          </a:solidFill>
          <a:latin typeface="Acumin Pro Condensed" panose="020B0506020202020204" pitchFamily="34" charset="0"/>
          <a:ea typeface="+mn-ea"/>
          <a:cs typeface="Helvetica" panose="020B0604020202020204" pitchFamily="34" charset="0"/>
        </a:defRPr>
      </a:lvl1pPr>
      <a:lvl2pPr marL="990526" indent="-380973" algn="l" defTabSz="1219108" rtl="0" eaLnBrk="1" latinLnBrk="0" hangingPunct="1">
        <a:spcBef>
          <a:spcPct val="20000"/>
        </a:spcBef>
        <a:buFont typeface="Arial" panose="020B0604020202020204" pitchFamily="34" charset="0"/>
        <a:buChar char="–"/>
        <a:defRPr sz="3200" kern="1200">
          <a:solidFill>
            <a:srgbClr val="00073B"/>
          </a:solidFill>
          <a:latin typeface="Acumin Pro Condensed" panose="020B0506020202020204" pitchFamily="34" charset="0"/>
          <a:ea typeface="+mn-ea"/>
          <a:cs typeface="Helvetica" panose="020B0604020202020204" pitchFamily="34" charset="0"/>
        </a:defRPr>
      </a:lvl2pPr>
      <a:lvl3pPr marL="1523885" indent="-304778" algn="l" defTabSz="1219108" rtl="0" eaLnBrk="1" latinLnBrk="0" hangingPunct="1">
        <a:spcBef>
          <a:spcPct val="20000"/>
        </a:spcBef>
        <a:buFont typeface="Arial" panose="020B0604020202020204" pitchFamily="34" charset="0"/>
        <a:buChar char="•"/>
        <a:defRPr sz="3200" kern="1200">
          <a:solidFill>
            <a:srgbClr val="00073B"/>
          </a:solidFill>
          <a:latin typeface="Acumin Pro Condensed" panose="020B0506020202020204" pitchFamily="34" charset="0"/>
          <a:ea typeface="+mn-ea"/>
          <a:cs typeface="Helvetica" panose="020B0604020202020204" pitchFamily="34" charset="0"/>
        </a:defRPr>
      </a:lvl3pPr>
      <a:lvl4pPr marL="2133440" indent="-304778" algn="l" defTabSz="1219108" rtl="0" eaLnBrk="1" latinLnBrk="0" hangingPunct="1">
        <a:spcBef>
          <a:spcPct val="20000"/>
        </a:spcBef>
        <a:buFont typeface="Arial" panose="020B0604020202020204" pitchFamily="34" charset="0"/>
        <a:buChar char="–"/>
        <a:defRPr sz="2667" kern="1200">
          <a:solidFill>
            <a:srgbClr val="00073B"/>
          </a:solidFill>
          <a:latin typeface="Acumin Pro Condensed" panose="020B0506020202020204" pitchFamily="34" charset="0"/>
          <a:ea typeface="+mn-ea"/>
          <a:cs typeface="Helvetica" panose="020B0604020202020204" pitchFamily="34" charset="0"/>
        </a:defRPr>
      </a:lvl4pPr>
      <a:lvl5pPr marL="2742995" indent="-304778" algn="l" defTabSz="1219108" rtl="0" eaLnBrk="1" latinLnBrk="0" hangingPunct="1">
        <a:spcBef>
          <a:spcPct val="20000"/>
        </a:spcBef>
        <a:buFont typeface="Arial" panose="020B0604020202020204" pitchFamily="34" charset="0"/>
        <a:buChar char="»"/>
        <a:defRPr sz="2400" kern="1200">
          <a:solidFill>
            <a:srgbClr val="00073B"/>
          </a:solidFill>
          <a:latin typeface="Acumin Pro Condensed" panose="020B0506020202020204" pitchFamily="34" charset="0"/>
          <a:ea typeface="+mn-ea"/>
          <a:cs typeface="Helvetica" panose="020B0604020202020204" pitchFamily="34" charset="0"/>
        </a:defRPr>
      </a:lvl5pPr>
      <a:lvl6pPr marL="3352548"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104"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658"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212"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08" rtl="0" eaLnBrk="1" latinLnBrk="0" hangingPunct="1">
        <a:defRPr sz="2400" kern="1200">
          <a:solidFill>
            <a:schemeClr val="tx1"/>
          </a:solidFill>
          <a:latin typeface="+mn-lt"/>
          <a:ea typeface="+mn-ea"/>
          <a:cs typeface="+mn-cs"/>
        </a:defRPr>
      </a:lvl1pPr>
      <a:lvl2pPr marL="609555" algn="l" defTabSz="1219108" rtl="0" eaLnBrk="1" latinLnBrk="0" hangingPunct="1">
        <a:defRPr sz="2400" kern="1200">
          <a:solidFill>
            <a:schemeClr val="tx1"/>
          </a:solidFill>
          <a:latin typeface="+mn-lt"/>
          <a:ea typeface="+mn-ea"/>
          <a:cs typeface="+mn-cs"/>
        </a:defRPr>
      </a:lvl2pPr>
      <a:lvl3pPr marL="1219108" algn="l" defTabSz="1219108" rtl="0" eaLnBrk="1" latinLnBrk="0" hangingPunct="1">
        <a:defRPr sz="2400" kern="1200">
          <a:solidFill>
            <a:schemeClr val="tx1"/>
          </a:solidFill>
          <a:latin typeface="+mn-lt"/>
          <a:ea typeface="+mn-ea"/>
          <a:cs typeface="+mn-cs"/>
        </a:defRPr>
      </a:lvl3pPr>
      <a:lvl4pPr marL="1828664" algn="l" defTabSz="1219108" rtl="0" eaLnBrk="1" latinLnBrk="0" hangingPunct="1">
        <a:defRPr sz="2400" kern="1200">
          <a:solidFill>
            <a:schemeClr val="tx1"/>
          </a:solidFill>
          <a:latin typeface="+mn-lt"/>
          <a:ea typeface="+mn-ea"/>
          <a:cs typeface="+mn-cs"/>
        </a:defRPr>
      </a:lvl4pPr>
      <a:lvl5pPr marL="2438218" algn="l" defTabSz="1219108" rtl="0" eaLnBrk="1" latinLnBrk="0" hangingPunct="1">
        <a:defRPr sz="2400" kern="1200">
          <a:solidFill>
            <a:schemeClr val="tx1"/>
          </a:solidFill>
          <a:latin typeface="+mn-lt"/>
          <a:ea typeface="+mn-ea"/>
          <a:cs typeface="+mn-cs"/>
        </a:defRPr>
      </a:lvl5pPr>
      <a:lvl6pPr marL="3047772" algn="l" defTabSz="1219108" rtl="0" eaLnBrk="1" latinLnBrk="0" hangingPunct="1">
        <a:defRPr sz="2400" kern="1200">
          <a:solidFill>
            <a:schemeClr val="tx1"/>
          </a:solidFill>
          <a:latin typeface="+mn-lt"/>
          <a:ea typeface="+mn-ea"/>
          <a:cs typeface="+mn-cs"/>
        </a:defRPr>
      </a:lvl6pPr>
      <a:lvl7pPr marL="3657325" algn="l" defTabSz="1219108" rtl="0" eaLnBrk="1" latinLnBrk="0" hangingPunct="1">
        <a:defRPr sz="2400" kern="1200">
          <a:solidFill>
            <a:schemeClr val="tx1"/>
          </a:solidFill>
          <a:latin typeface="+mn-lt"/>
          <a:ea typeface="+mn-ea"/>
          <a:cs typeface="+mn-cs"/>
        </a:defRPr>
      </a:lvl7pPr>
      <a:lvl8pPr marL="4266880" algn="l" defTabSz="1219108" rtl="0" eaLnBrk="1" latinLnBrk="0" hangingPunct="1">
        <a:defRPr sz="2400" kern="1200">
          <a:solidFill>
            <a:schemeClr val="tx1"/>
          </a:solidFill>
          <a:latin typeface="+mn-lt"/>
          <a:ea typeface="+mn-ea"/>
          <a:cs typeface="+mn-cs"/>
        </a:defRPr>
      </a:lvl8pPr>
      <a:lvl9pPr marL="4876435" algn="l" defTabSz="1219108"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7.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hyperlink" Target="https://play.kahoot.it/v2/?quizId=dde4acae-8bd2-4e33-92cb-53159c645a08" TargetMode="External"/><Relationship Id="rId5" Type="http://schemas.openxmlformats.org/officeDocument/2006/relationships/hyperlink" Target="https://create.kahoot.it/auth/login" TargetMode="External"/><Relationship Id="rId4" Type="http://schemas.openxmlformats.org/officeDocument/2006/relationships/hyperlink" Target="http://www.kahoot.it/"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r="-6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C53F1F2-D375-0AE4-801D-1D42E2ED9971}"/>
              </a:ext>
            </a:extLst>
          </p:cNvPr>
          <p:cNvSpPr txBox="1"/>
          <p:nvPr/>
        </p:nvSpPr>
        <p:spPr>
          <a:xfrm>
            <a:off x="0" y="792803"/>
            <a:ext cx="8030308"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2880"/>
            <a:r>
              <a:rPr lang="en-US" sz="1400" spc="100" dirty="0">
                <a:solidFill>
                  <a:srgbClr val="97999B"/>
                </a:solidFill>
                <a:latin typeface="Obvia Wide Medium" panose="02000503040000020004" pitchFamily="2" charset="77"/>
              </a:rPr>
              <a:t>MENS OFFICIALS DEVELOPMENT  </a:t>
            </a:r>
            <a:r>
              <a:rPr lang="en-US" sz="1400" b="0" i="0" spc="100" baseline="0" dirty="0">
                <a:solidFill>
                  <a:srgbClr val="97999B"/>
                </a:solidFill>
                <a:latin typeface="Obvia Wide Medium" panose="02000503040000020004" pitchFamily="2" charset="77"/>
              </a:rPr>
              <a:t>|  2023 SEASON</a:t>
            </a:r>
          </a:p>
        </p:txBody>
      </p:sp>
      <p:sp>
        <p:nvSpPr>
          <p:cNvPr id="6" name="TextBox 2">
            <a:extLst>
              <a:ext uri="{FF2B5EF4-FFF2-40B4-BE49-F238E27FC236}">
                <a16:creationId xmlns:a16="http://schemas.microsoft.com/office/drawing/2014/main" id="{91C81CA5-DE45-A5B6-E98A-C29F1BC2D1C8}"/>
              </a:ext>
            </a:extLst>
          </p:cNvPr>
          <p:cNvSpPr txBox="1"/>
          <p:nvPr/>
        </p:nvSpPr>
        <p:spPr>
          <a:xfrm>
            <a:off x="0" y="7973"/>
            <a:ext cx="11464330" cy="93871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2880"/>
            <a:r>
              <a:rPr lang="en-US" sz="5500" b="1" i="0" spc="300" dirty="0">
                <a:solidFill>
                  <a:schemeClr val="bg1"/>
                </a:solidFill>
                <a:latin typeface="Alt Gothic Comp ATF"/>
              </a:rPr>
              <a:t>RULE 4 – PART 1 - FLOW OF THE GAME</a:t>
            </a:r>
            <a:endParaRPr lang="en-US" sz="5500" b="1" i="0" spc="300" dirty="0">
              <a:solidFill>
                <a:schemeClr val="bg1"/>
              </a:solidFill>
              <a:latin typeface="Alt Gothic Comp ATF" panose="020B0608040502040204" pitchFamily="34" charset="77"/>
            </a:endParaRPr>
          </a:p>
        </p:txBody>
      </p:sp>
    </p:spTree>
    <p:extLst>
      <p:ext uri="{BB962C8B-B14F-4D97-AF65-F5344CB8AC3E}">
        <p14:creationId xmlns:p14="http://schemas.microsoft.com/office/powerpoint/2010/main" val="3788717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faceoff_officials_talking_at_the_same_time">
            <a:hlinkClick r:id="" action="ppaction://media"/>
            <a:extLst>
              <a:ext uri="{FF2B5EF4-FFF2-40B4-BE49-F238E27FC236}">
                <a16:creationId xmlns:a16="http://schemas.microsoft.com/office/drawing/2014/main" id="{44B8207D-E116-4432-BABF-173045150B7A}"/>
              </a:ext>
            </a:extLst>
          </p:cNvPr>
          <p:cNvPicPr>
            <a:picLocks noChangeAspect="1"/>
          </p:cNvPicPr>
          <p:nvPr>
            <a:videoFile r:link="rId1"/>
            <p:extLst>
              <p:ext uri="{DAA4B4D4-6D71-4841-9C94-3DE7FCFB9230}">
                <p14:media xmlns:p14="http://schemas.microsoft.com/office/powerpoint/2010/main" r:embed="rId2">
                  <p14:trim st="1492"/>
                </p14:media>
              </p:ext>
            </p:extLst>
          </p:nvPr>
        </p:nvPicPr>
        <p:blipFill rotWithShape="1">
          <a:blip r:embed="rId5"/>
          <a:srcRect l="9366" r="7487" b="16852"/>
          <a:stretch/>
        </p:blipFill>
        <p:spPr>
          <a:xfrm>
            <a:off x="1828800" y="1400174"/>
            <a:ext cx="7874000" cy="4429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10</a:t>
            </a:fld>
            <a:endParaRPr lang="en-US" b="1" dirty="0">
              <a:latin typeface="Alt Gothic Comp ATF Blk" panose="020B0508040502040204" pitchFamily="34" charset="77"/>
            </a:endParaRPr>
          </a:p>
        </p:txBody>
      </p:sp>
      <p:sp>
        <p:nvSpPr>
          <p:cNvPr id="8" name="Speech Bubble: Rectangle with Corners Rounded 7">
            <a:extLst>
              <a:ext uri="{FF2B5EF4-FFF2-40B4-BE49-F238E27FC236}">
                <a16:creationId xmlns:a16="http://schemas.microsoft.com/office/drawing/2014/main" id="{7D7EA081-EE3A-4148-B9F9-886A07299C64}"/>
              </a:ext>
            </a:extLst>
          </p:cNvPr>
          <p:cNvSpPr/>
          <p:nvPr/>
        </p:nvSpPr>
        <p:spPr>
          <a:xfrm>
            <a:off x="9923050" y="4765888"/>
            <a:ext cx="1770179" cy="1430488"/>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Obvia" panose="02000503040000020004" pitchFamily="50" charset="0"/>
              </a:rPr>
              <a:t>Class Discussion</a:t>
            </a:r>
          </a:p>
          <a:p>
            <a:pPr algn="ctr"/>
            <a:r>
              <a:rPr lang="en-US" dirty="0">
                <a:latin typeface="Obvia" panose="02000503040000020004" pitchFamily="50" charset="0"/>
              </a:rPr>
              <a:t>Questions</a:t>
            </a:r>
          </a:p>
        </p:txBody>
      </p:sp>
      <p:grpSp>
        <p:nvGrpSpPr>
          <p:cNvPr id="12" name="Group 11">
            <a:extLst>
              <a:ext uri="{FF2B5EF4-FFF2-40B4-BE49-F238E27FC236}">
                <a16:creationId xmlns:a16="http://schemas.microsoft.com/office/drawing/2014/main" id="{E9022F75-4A80-F105-C781-46FC03A057E9}"/>
              </a:ext>
            </a:extLst>
          </p:cNvPr>
          <p:cNvGrpSpPr/>
          <p:nvPr/>
        </p:nvGrpSpPr>
        <p:grpSpPr>
          <a:xfrm>
            <a:off x="212481" y="235927"/>
            <a:ext cx="9972919" cy="1141047"/>
            <a:chOff x="212481" y="235927"/>
            <a:chExt cx="8049359" cy="1141047"/>
          </a:xfrm>
        </p:grpSpPr>
        <p:sp>
          <p:nvSpPr>
            <p:cNvPr id="13" name="TextBox 12">
              <a:extLst>
                <a:ext uri="{FF2B5EF4-FFF2-40B4-BE49-F238E27FC236}">
                  <a16:creationId xmlns:a16="http://schemas.microsoft.com/office/drawing/2014/main" id="{F9251C23-353F-A28A-D168-48B51430E259}"/>
                </a:ext>
              </a:extLst>
            </p:cNvPr>
            <p:cNvSpPr txBox="1"/>
            <p:nvPr/>
          </p:nvSpPr>
          <p:spPr>
            <a:xfrm>
              <a:off x="212481" y="235927"/>
              <a:ext cx="64931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FACEOFF SETUP EXAMPLE</a:t>
              </a:r>
            </a:p>
          </p:txBody>
        </p:sp>
        <p:sp>
          <p:nvSpPr>
            <p:cNvPr id="14" name="TextBox 13">
              <a:extLst>
                <a:ext uri="{FF2B5EF4-FFF2-40B4-BE49-F238E27FC236}">
                  <a16:creationId xmlns:a16="http://schemas.microsoft.com/office/drawing/2014/main" id="{D2C98483-2202-1685-AF74-EE7425874C2B}"/>
                </a:ext>
              </a:extLst>
            </p:cNvPr>
            <p:cNvSpPr txBox="1"/>
            <p:nvPr/>
          </p:nvSpPr>
          <p:spPr>
            <a:xfrm>
              <a:off x="231532" y="946087"/>
              <a:ext cx="8030308" cy="430887"/>
            </a:xfrm>
            <a:prstGeom prst="rect">
              <a:avLst/>
            </a:prstGeom>
            <a:noFill/>
          </p:spPr>
          <p:txBody>
            <a:bodyPr wrap="square" rtlCol="0">
              <a:spAutoFit/>
            </a:bodyPr>
            <a:lstStyle/>
            <a:p>
              <a:r>
                <a:rPr lang="en-US" sz="2200" b="0" i="0" spc="100" baseline="0" dirty="0">
                  <a:solidFill>
                    <a:srgbClr val="C8102E"/>
                  </a:solidFill>
                  <a:latin typeface="Obvia" panose="02000503040000020004" pitchFamily="50" charset="0"/>
                </a:rPr>
                <a:t>IS THIS A GOOD SETUP?</a:t>
              </a:r>
            </a:p>
          </p:txBody>
        </p:sp>
      </p:grpSp>
    </p:spTree>
    <p:extLst>
      <p:ext uri="{BB962C8B-B14F-4D97-AF65-F5344CB8AC3E}">
        <p14:creationId xmlns:p14="http://schemas.microsoft.com/office/powerpoint/2010/main" val="185431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mute="1">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11</a:t>
            </a:fld>
            <a:endParaRPr lang="en-US" b="1" dirty="0">
              <a:latin typeface="Alt Gothic Comp ATF Blk" panose="020B0508040502040204" pitchFamily="34" charset="77"/>
            </a:endParaRPr>
          </a:p>
        </p:txBody>
      </p:sp>
      <p:graphicFrame>
        <p:nvGraphicFramePr>
          <p:cNvPr id="4" name="Diagram 3">
            <a:extLst>
              <a:ext uri="{FF2B5EF4-FFF2-40B4-BE49-F238E27FC236}">
                <a16:creationId xmlns:a16="http://schemas.microsoft.com/office/drawing/2014/main" id="{5762D0B1-0937-43DE-B95A-BD2059ABBB8E}"/>
              </a:ext>
            </a:extLst>
          </p:cNvPr>
          <p:cNvGraphicFramePr/>
          <p:nvPr>
            <p:extLst>
              <p:ext uri="{D42A27DB-BD31-4B8C-83A1-F6EECF244321}">
                <p14:modId xmlns:p14="http://schemas.microsoft.com/office/powerpoint/2010/main" val="882887589"/>
              </p:ext>
            </p:extLst>
          </p:nvPr>
        </p:nvGraphicFramePr>
        <p:xfrm>
          <a:off x="609600" y="1536721"/>
          <a:ext cx="10909300" cy="48079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a:extLst>
              <a:ext uri="{FF2B5EF4-FFF2-40B4-BE49-F238E27FC236}">
                <a16:creationId xmlns:a16="http://schemas.microsoft.com/office/drawing/2014/main" id="{B5939173-2456-CB3A-F932-8792FF40CDF0}"/>
              </a:ext>
            </a:extLst>
          </p:cNvPr>
          <p:cNvGrpSpPr/>
          <p:nvPr/>
        </p:nvGrpSpPr>
        <p:grpSpPr>
          <a:xfrm>
            <a:off x="212481" y="235927"/>
            <a:ext cx="9972919" cy="1141047"/>
            <a:chOff x="212481" y="235927"/>
            <a:chExt cx="8049359" cy="1141047"/>
          </a:xfrm>
        </p:grpSpPr>
        <p:sp>
          <p:nvSpPr>
            <p:cNvPr id="6" name="TextBox 5">
              <a:extLst>
                <a:ext uri="{FF2B5EF4-FFF2-40B4-BE49-F238E27FC236}">
                  <a16:creationId xmlns:a16="http://schemas.microsoft.com/office/drawing/2014/main" id="{3B96E2B8-4FD1-8549-B889-74587E5CB374}"/>
                </a:ext>
              </a:extLst>
            </p:cNvPr>
            <p:cNvSpPr txBox="1"/>
            <p:nvPr/>
          </p:nvSpPr>
          <p:spPr>
            <a:xfrm>
              <a:off x="212481" y="235927"/>
              <a:ext cx="64931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AFTER A GOAL, BEFORE NEXT FACEOFF</a:t>
              </a:r>
            </a:p>
          </p:txBody>
        </p:sp>
        <p:sp>
          <p:nvSpPr>
            <p:cNvPr id="8" name="TextBox 7">
              <a:extLst>
                <a:ext uri="{FF2B5EF4-FFF2-40B4-BE49-F238E27FC236}">
                  <a16:creationId xmlns:a16="http://schemas.microsoft.com/office/drawing/2014/main" id="{CC21EF68-7DEF-47ED-5A62-499D9BA0D3E6}"/>
                </a:ext>
              </a:extLst>
            </p:cNvPr>
            <p:cNvSpPr txBox="1"/>
            <p:nvPr/>
          </p:nvSpPr>
          <p:spPr>
            <a:xfrm>
              <a:off x="231532" y="946087"/>
              <a:ext cx="8030308" cy="430887"/>
            </a:xfrm>
            <a:prstGeom prst="rect">
              <a:avLst/>
            </a:prstGeom>
            <a:noFill/>
          </p:spPr>
          <p:txBody>
            <a:bodyPr wrap="square" rtlCol="0">
              <a:spAutoFit/>
            </a:bodyPr>
            <a:lstStyle/>
            <a:p>
              <a:r>
                <a:rPr lang="en-US" sz="2200" b="0" i="0" spc="100" baseline="0" dirty="0">
                  <a:solidFill>
                    <a:srgbClr val="C8102E"/>
                  </a:solidFill>
                  <a:latin typeface="Obvia" panose="02000503040000020004" pitchFamily="50" charset="0"/>
                </a:rPr>
                <a:t>THE REAL TIME-SAVER</a:t>
              </a:r>
            </a:p>
          </p:txBody>
        </p:sp>
      </p:grpSp>
    </p:spTree>
    <p:extLst>
      <p:ext uri="{BB962C8B-B14F-4D97-AF65-F5344CB8AC3E}">
        <p14:creationId xmlns:p14="http://schemas.microsoft.com/office/powerpoint/2010/main" val="3634615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12</a:t>
            </a:fld>
            <a:endParaRPr lang="en-US" b="1" dirty="0">
              <a:latin typeface="Alt Gothic Comp ATF Blk" panose="020B0508040502040204" pitchFamily="34" charset="77"/>
            </a:endParaRPr>
          </a:p>
        </p:txBody>
      </p:sp>
      <p:pic>
        <p:nvPicPr>
          <p:cNvPr id="6" name="walking_06">
            <a:hlinkClick r:id="" action="ppaction://media"/>
            <a:extLst>
              <a:ext uri="{FF2B5EF4-FFF2-40B4-BE49-F238E27FC236}">
                <a16:creationId xmlns:a16="http://schemas.microsoft.com/office/drawing/2014/main" id="{071DAEB3-F2A0-4C4D-9243-FB8FF5D3B68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46468" y="1451403"/>
            <a:ext cx="8699063" cy="48932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8" name="Group 7">
            <a:extLst>
              <a:ext uri="{FF2B5EF4-FFF2-40B4-BE49-F238E27FC236}">
                <a16:creationId xmlns:a16="http://schemas.microsoft.com/office/drawing/2014/main" id="{82C0EC22-0B41-50C6-165A-309FBE725669}"/>
              </a:ext>
            </a:extLst>
          </p:cNvPr>
          <p:cNvGrpSpPr/>
          <p:nvPr/>
        </p:nvGrpSpPr>
        <p:grpSpPr>
          <a:xfrm>
            <a:off x="212481" y="235927"/>
            <a:ext cx="9972919" cy="1141047"/>
            <a:chOff x="212481" y="235927"/>
            <a:chExt cx="8049359" cy="1141047"/>
          </a:xfrm>
        </p:grpSpPr>
        <p:sp>
          <p:nvSpPr>
            <p:cNvPr id="9" name="TextBox 8">
              <a:extLst>
                <a:ext uri="{FF2B5EF4-FFF2-40B4-BE49-F238E27FC236}">
                  <a16:creationId xmlns:a16="http://schemas.microsoft.com/office/drawing/2014/main" id="{BD94BA50-F312-24A4-D041-17955BA359AD}"/>
                </a:ext>
              </a:extLst>
            </p:cNvPr>
            <p:cNvSpPr txBox="1"/>
            <p:nvPr/>
          </p:nvSpPr>
          <p:spPr>
            <a:xfrm>
              <a:off x="212481" y="235927"/>
              <a:ext cx="64931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NO HUSTLE AFTER A GOAL</a:t>
              </a:r>
            </a:p>
          </p:txBody>
        </p:sp>
        <p:sp>
          <p:nvSpPr>
            <p:cNvPr id="10" name="TextBox 9">
              <a:extLst>
                <a:ext uri="{FF2B5EF4-FFF2-40B4-BE49-F238E27FC236}">
                  <a16:creationId xmlns:a16="http://schemas.microsoft.com/office/drawing/2014/main" id="{85E01203-F176-1514-A920-49AE41F496D8}"/>
                </a:ext>
              </a:extLst>
            </p:cNvPr>
            <p:cNvSpPr txBox="1"/>
            <p:nvPr/>
          </p:nvSpPr>
          <p:spPr>
            <a:xfrm>
              <a:off x="231532" y="946087"/>
              <a:ext cx="8030308" cy="430887"/>
            </a:xfrm>
            <a:prstGeom prst="rect">
              <a:avLst/>
            </a:prstGeom>
            <a:noFill/>
          </p:spPr>
          <p:txBody>
            <a:bodyPr wrap="square" rtlCol="0">
              <a:spAutoFit/>
            </a:bodyPr>
            <a:lstStyle/>
            <a:p>
              <a:r>
                <a:rPr lang="en-US" sz="2200" b="0" i="0" spc="100" baseline="0" dirty="0">
                  <a:solidFill>
                    <a:srgbClr val="C8102E"/>
                  </a:solidFill>
                  <a:latin typeface="Obvia" panose="02000503040000020004" pitchFamily="50" charset="0"/>
                </a:rPr>
                <a:t>THE REAL TIME-WASTER</a:t>
              </a:r>
            </a:p>
          </p:txBody>
        </p:sp>
      </p:grpSp>
      <p:sp>
        <p:nvSpPr>
          <p:cNvPr id="11" name="Speech Bubble: Rectangle with Corners Rounded 10">
            <a:extLst>
              <a:ext uri="{FF2B5EF4-FFF2-40B4-BE49-F238E27FC236}">
                <a16:creationId xmlns:a16="http://schemas.microsoft.com/office/drawing/2014/main" id="{890C726F-3F3C-A606-56A4-7251C118EC09}"/>
              </a:ext>
            </a:extLst>
          </p:cNvPr>
          <p:cNvSpPr/>
          <p:nvPr/>
        </p:nvSpPr>
        <p:spPr>
          <a:xfrm>
            <a:off x="9923050" y="4765888"/>
            <a:ext cx="1770179" cy="1430488"/>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Obvia" panose="02000503040000020004" pitchFamily="50" charset="0"/>
              </a:rPr>
              <a:t>Class Discussion</a:t>
            </a:r>
          </a:p>
          <a:p>
            <a:pPr algn="ctr"/>
            <a:r>
              <a:rPr lang="en-US" dirty="0">
                <a:latin typeface="Obvia" panose="02000503040000020004" pitchFamily="50" charset="0"/>
              </a:rPr>
              <a:t>Questions</a:t>
            </a:r>
          </a:p>
        </p:txBody>
      </p:sp>
    </p:spTree>
    <p:extLst>
      <p:ext uri="{BB962C8B-B14F-4D97-AF65-F5344CB8AC3E}">
        <p14:creationId xmlns:p14="http://schemas.microsoft.com/office/powerpoint/2010/main" val="266659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fullScrn="1">
              <p:cMediaNode vol="80000" mute="1">
                <p:cTn id="12" repeatCount="indefinite" fill="hold" display="0">
                  <p:stCondLst>
                    <p:cond delay="indefinite"/>
                  </p:st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13</a:t>
            </a:fld>
            <a:endParaRPr lang="en-US" b="1" dirty="0">
              <a:latin typeface="Alt Gothic Comp ATF Blk" panose="020B0508040502040204" pitchFamily="34" charset="77"/>
            </a:endParaRPr>
          </a:p>
        </p:txBody>
      </p:sp>
      <p:sp>
        <p:nvSpPr>
          <p:cNvPr id="4" name="TextBox 3">
            <a:extLst>
              <a:ext uri="{FF2B5EF4-FFF2-40B4-BE49-F238E27FC236}">
                <a16:creationId xmlns:a16="http://schemas.microsoft.com/office/drawing/2014/main" id="{FD254DCA-C201-4CDF-A70B-B54E7E7A48D4}"/>
              </a:ext>
            </a:extLst>
          </p:cNvPr>
          <p:cNvSpPr txBox="1"/>
          <p:nvPr/>
        </p:nvSpPr>
        <p:spPr>
          <a:xfrm>
            <a:off x="212481" y="1374815"/>
            <a:ext cx="10198834"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rgbClr val="00205B"/>
                </a:solidFill>
                <a:latin typeface="Acumin Pro" panose="020B0504020202020204" pitchFamily="34" charset="0"/>
              </a:rPr>
              <a:t>Be efficient between fouls and restarts</a:t>
            </a:r>
          </a:p>
          <a:p>
            <a:pPr marL="342900" indent="-342900">
              <a:buFont typeface="Arial" panose="020B0604020202020204" pitchFamily="34" charset="0"/>
              <a:buChar char="•"/>
            </a:pPr>
            <a:r>
              <a:rPr lang="en-US" sz="2400" dirty="0">
                <a:solidFill>
                  <a:srgbClr val="00205B"/>
                </a:solidFill>
                <a:latin typeface="Acumin Pro" panose="020B0504020202020204" pitchFamily="34" charset="0"/>
              </a:rPr>
              <a:t>Start play as soon as possible, but not before everyone is ready</a:t>
            </a:r>
          </a:p>
          <a:p>
            <a:pPr marL="342900" indent="-342900">
              <a:buFont typeface="Arial" panose="020B0604020202020204" pitchFamily="34" charset="0"/>
              <a:buChar char="•"/>
            </a:pPr>
            <a:r>
              <a:rPr lang="en-US" sz="2400" dirty="0">
                <a:solidFill>
                  <a:srgbClr val="00205B"/>
                </a:solidFill>
                <a:latin typeface="Acumin Pro" panose="020B0504020202020204" pitchFamily="34" charset="0"/>
              </a:rPr>
              <a:t>Before starting play ensure the following has been done:</a:t>
            </a:r>
          </a:p>
        </p:txBody>
      </p:sp>
      <p:grpSp>
        <p:nvGrpSpPr>
          <p:cNvPr id="10" name="Group 9">
            <a:extLst>
              <a:ext uri="{FF2B5EF4-FFF2-40B4-BE49-F238E27FC236}">
                <a16:creationId xmlns:a16="http://schemas.microsoft.com/office/drawing/2014/main" id="{3C3F30F6-5693-1693-EAAE-F1DC8C3B82BF}"/>
              </a:ext>
            </a:extLst>
          </p:cNvPr>
          <p:cNvGrpSpPr/>
          <p:nvPr/>
        </p:nvGrpSpPr>
        <p:grpSpPr>
          <a:xfrm>
            <a:off x="212481" y="235927"/>
            <a:ext cx="9972919" cy="1141047"/>
            <a:chOff x="212481" y="235927"/>
            <a:chExt cx="8049359" cy="1141047"/>
          </a:xfrm>
        </p:grpSpPr>
        <p:sp>
          <p:nvSpPr>
            <p:cNvPr id="11" name="TextBox 10">
              <a:extLst>
                <a:ext uri="{FF2B5EF4-FFF2-40B4-BE49-F238E27FC236}">
                  <a16:creationId xmlns:a16="http://schemas.microsoft.com/office/drawing/2014/main" id="{0F7D1272-BFC3-DD3D-E02A-22A7C04658A8}"/>
                </a:ext>
              </a:extLst>
            </p:cNvPr>
            <p:cNvSpPr txBox="1"/>
            <p:nvPr/>
          </p:nvSpPr>
          <p:spPr>
            <a:xfrm>
              <a:off x="212481" y="235927"/>
              <a:ext cx="64931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RESTARTS AFTER FOULS</a:t>
              </a:r>
            </a:p>
          </p:txBody>
        </p:sp>
        <p:sp>
          <p:nvSpPr>
            <p:cNvPr id="12" name="TextBox 11">
              <a:extLst>
                <a:ext uri="{FF2B5EF4-FFF2-40B4-BE49-F238E27FC236}">
                  <a16:creationId xmlns:a16="http://schemas.microsoft.com/office/drawing/2014/main" id="{D7315CD6-CAF9-7892-C585-B93A48BD1817}"/>
                </a:ext>
              </a:extLst>
            </p:cNvPr>
            <p:cNvSpPr txBox="1"/>
            <p:nvPr/>
          </p:nvSpPr>
          <p:spPr>
            <a:xfrm>
              <a:off x="231532" y="946087"/>
              <a:ext cx="8030308" cy="430887"/>
            </a:xfrm>
            <a:prstGeom prst="rect">
              <a:avLst/>
            </a:prstGeom>
            <a:noFill/>
          </p:spPr>
          <p:txBody>
            <a:bodyPr wrap="square" rtlCol="0">
              <a:spAutoFit/>
            </a:bodyPr>
            <a:lstStyle/>
            <a:p>
              <a:r>
                <a:rPr lang="en-US" sz="2200" b="0" i="0" spc="100" baseline="0" dirty="0">
                  <a:solidFill>
                    <a:srgbClr val="C8102E"/>
                  </a:solidFill>
                  <a:latin typeface="Obvia" panose="02000503040000020004" pitchFamily="50" charset="0"/>
                </a:rPr>
                <a:t>MAKE THE CALL &amp; START THE PLAY</a:t>
              </a:r>
            </a:p>
          </p:txBody>
        </p:sp>
      </p:grpSp>
      <p:grpSp>
        <p:nvGrpSpPr>
          <p:cNvPr id="14" name="Group 13">
            <a:extLst>
              <a:ext uri="{FF2B5EF4-FFF2-40B4-BE49-F238E27FC236}">
                <a16:creationId xmlns:a16="http://schemas.microsoft.com/office/drawing/2014/main" id="{4A68E33C-6DCE-6919-6059-A9142F5DB729}"/>
              </a:ext>
            </a:extLst>
          </p:cNvPr>
          <p:cNvGrpSpPr/>
          <p:nvPr/>
        </p:nvGrpSpPr>
        <p:grpSpPr>
          <a:xfrm>
            <a:off x="733624" y="2686579"/>
            <a:ext cx="10950375" cy="3178362"/>
            <a:chOff x="733624" y="1720047"/>
            <a:chExt cx="10950375" cy="3178362"/>
          </a:xfrm>
        </p:grpSpPr>
        <p:graphicFrame>
          <p:nvGraphicFramePr>
            <p:cNvPr id="8" name="Diagram 7">
              <a:extLst>
                <a:ext uri="{FF2B5EF4-FFF2-40B4-BE49-F238E27FC236}">
                  <a16:creationId xmlns:a16="http://schemas.microsoft.com/office/drawing/2014/main" id="{820AA7B0-57DE-4C21-B3F2-A7B262DCA287}"/>
                </a:ext>
              </a:extLst>
            </p:cNvPr>
            <p:cNvGraphicFramePr/>
            <p:nvPr>
              <p:extLst>
                <p:ext uri="{D42A27DB-BD31-4B8C-83A1-F6EECF244321}">
                  <p14:modId xmlns:p14="http://schemas.microsoft.com/office/powerpoint/2010/main" val="1915027584"/>
                </p:ext>
              </p:extLst>
            </p:nvPr>
          </p:nvGraphicFramePr>
          <p:xfrm>
            <a:off x="733624" y="1720047"/>
            <a:ext cx="10950375" cy="3178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48E06CE9-21BC-63C1-86BA-8F919B692F6A}"/>
                </a:ext>
              </a:extLst>
            </p:cNvPr>
            <p:cNvSpPr txBox="1"/>
            <p:nvPr/>
          </p:nvSpPr>
          <p:spPr>
            <a:xfrm>
              <a:off x="1651000" y="4282856"/>
              <a:ext cx="9156700" cy="369332"/>
            </a:xfrm>
            <a:prstGeom prst="rect">
              <a:avLst/>
            </a:prstGeom>
            <a:noFill/>
          </p:spPr>
          <p:txBody>
            <a:bodyPr wrap="square" rtlCol="0">
              <a:spAutoFit/>
            </a:bodyPr>
            <a:lstStyle/>
            <a:p>
              <a:pPr algn="ctr"/>
              <a:r>
                <a:rPr lang="en-US" spc="600" dirty="0">
                  <a:solidFill>
                    <a:srgbClr val="00205B"/>
                  </a:solidFill>
                  <a:effectLst>
                    <a:outerShdw blurRad="38100" dist="38100" dir="2700000" algn="tl">
                      <a:srgbClr val="000000">
                        <a:alpha val="43137"/>
                      </a:srgbClr>
                    </a:outerShdw>
                  </a:effectLst>
                  <a:latin typeface="Obvia" panose="02000503040000020004" pitchFamily="50" charset="0"/>
                </a:rPr>
                <a:t>PARTNERS SHOULD BE SETTING THE FIELD FOR PLAY</a:t>
              </a:r>
            </a:p>
          </p:txBody>
        </p:sp>
      </p:grpSp>
    </p:spTree>
    <p:extLst>
      <p:ext uri="{BB962C8B-B14F-4D97-AF65-F5344CB8AC3E}">
        <p14:creationId xmlns:p14="http://schemas.microsoft.com/office/powerpoint/2010/main" val="2632495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14</a:t>
            </a:fld>
            <a:endParaRPr lang="en-US" b="1" dirty="0">
              <a:latin typeface="Alt Gothic Comp ATF Blk" panose="020B0508040502040204" pitchFamily="34" charset="77"/>
            </a:endParaRPr>
          </a:p>
        </p:txBody>
      </p:sp>
      <p:pic>
        <p:nvPicPr>
          <p:cNvPr id="7" name="good_communicaiton_before_slow_restart">
            <a:hlinkClick r:id="" action="ppaction://media"/>
            <a:extLst>
              <a:ext uri="{FF2B5EF4-FFF2-40B4-BE49-F238E27FC236}">
                <a16:creationId xmlns:a16="http://schemas.microsoft.com/office/drawing/2014/main" id="{B7695331-07BC-4EA5-ADC2-352848895CC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91593" y="1384195"/>
            <a:ext cx="8939248" cy="50283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3" name="Group 2">
            <a:extLst>
              <a:ext uri="{FF2B5EF4-FFF2-40B4-BE49-F238E27FC236}">
                <a16:creationId xmlns:a16="http://schemas.microsoft.com/office/drawing/2014/main" id="{F75A3EA7-31EF-B606-5FF6-B014CB8F5F79}"/>
              </a:ext>
            </a:extLst>
          </p:cNvPr>
          <p:cNvGrpSpPr/>
          <p:nvPr/>
        </p:nvGrpSpPr>
        <p:grpSpPr>
          <a:xfrm>
            <a:off x="212481" y="235927"/>
            <a:ext cx="9972919" cy="1141047"/>
            <a:chOff x="212481" y="235927"/>
            <a:chExt cx="8049359" cy="1141047"/>
          </a:xfrm>
        </p:grpSpPr>
        <p:sp>
          <p:nvSpPr>
            <p:cNvPr id="4" name="TextBox 3">
              <a:extLst>
                <a:ext uri="{FF2B5EF4-FFF2-40B4-BE49-F238E27FC236}">
                  <a16:creationId xmlns:a16="http://schemas.microsoft.com/office/drawing/2014/main" id="{0B5B0C05-5745-A08A-2C54-BA0DB5A41C35}"/>
                </a:ext>
              </a:extLst>
            </p:cNvPr>
            <p:cNvSpPr txBox="1"/>
            <p:nvPr/>
          </p:nvSpPr>
          <p:spPr>
            <a:xfrm>
              <a:off x="212481" y="235927"/>
              <a:ext cx="64931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VIDEO - PROPER RESTART AFTER FOUL</a:t>
              </a:r>
            </a:p>
          </p:txBody>
        </p:sp>
        <p:sp>
          <p:nvSpPr>
            <p:cNvPr id="6" name="TextBox 5">
              <a:extLst>
                <a:ext uri="{FF2B5EF4-FFF2-40B4-BE49-F238E27FC236}">
                  <a16:creationId xmlns:a16="http://schemas.microsoft.com/office/drawing/2014/main" id="{9AE262AC-54BA-F0DB-67E8-B06DDF5DF5FD}"/>
                </a:ext>
              </a:extLst>
            </p:cNvPr>
            <p:cNvSpPr txBox="1"/>
            <p:nvPr/>
          </p:nvSpPr>
          <p:spPr>
            <a:xfrm>
              <a:off x="231532" y="946087"/>
              <a:ext cx="8030308" cy="430887"/>
            </a:xfrm>
            <a:prstGeom prst="rect">
              <a:avLst/>
            </a:prstGeom>
            <a:noFill/>
          </p:spPr>
          <p:txBody>
            <a:bodyPr wrap="square" rtlCol="0">
              <a:spAutoFit/>
            </a:bodyPr>
            <a:lstStyle/>
            <a:p>
              <a:r>
                <a:rPr lang="en-US" sz="2200" b="0" i="0" spc="100" baseline="0" dirty="0">
                  <a:solidFill>
                    <a:srgbClr val="C8102E"/>
                  </a:solidFill>
                  <a:latin typeface="Obvia" panose="02000503040000020004" pitchFamily="50" charset="0"/>
                </a:rPr>
                <a:t>THREE MAN MECHANICS</a:t>
              </a:r>
            </a:p>
          </p:txBody>
        </p:sp>
      </p:grpSp>
    </p:spTree>
    <p:extLst>
      <p:ext uri="{BB962C8B-B14F-4D97-AF65-F5344CB8AC3E}">
        <p14:creationId xmlns:p14="http://schemas.microsoft.com/office/powerpoint/2010/main" val="120634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5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fullScrn="1">
              <p:cMediaNode vol="80000" mute="1">
                <p:cTn id="12" repeatCount="indefinite" fill="hold" display="0">
                  <p:stCondLst>
                    <p:cond delay="indefinite"/>
                  </p:stCondLst>
                </p:cTn>
                <p:tgtEl>
                  <p:spTgt spid="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15</a:t>
            </a:fld>
            <a:endParaRPr lang="en-US" b="1" dirty="0">
              <a:latin typeface="Alt Gothic Comp ATF Blk" panose="020B0508040502040204" pitchFamily="34" charset="77"/>
            </a:endParaRPr>
          </a:p>
        </p:txBody>
      </p:sp>
      <p:pic>
        <p:nvPicPr>
          <p:cNvPr id="8" name="Content Placeholder 6">
            <a:extLst>
              <a:ext uri="{FF2B5EF4-FFF2-40B4-BE49-F238E27FC236}">
                <a16:creationId xmlns:a16="http://schemas.microsoft.com/office/drawing/2014/main" id="{531CCD65-781A-4F79-8C2C-E9F3156C127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03060" y="1600200"/>
            <a:ext cx="7517491" cy="50022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hought Bubble: Cloud 5">
            <a:extLst>
              <a:ext uri="{FF2B5EF4-FFF2-40B4-BE49-F238E27FC236}">
                <a16:creationId xmlns:a16="http://schemas.microsoft.com/office/drawing/2014/main" id="{B21117A4-2750-48E5-BD3D-C019CE9158C0}"/>
              </a:ext>
            </a:extLst>
          </p:cNvPr>
          <p:cNvSpPr/>
          <p:nvPr/>
        </p:nvSpPr>
        <p:spPr>
          <a:xfrm>
            <a:off x="2887718" y="1817120"/>
            <a:ext cx="2701191" cy="2284200"/>
          </a:xfrm>
          <a:prstGeom prst="cloudCallout">
            <a:avLst>
              <a:gd name="adj1" fmla="val 65997"/>
              <a:gd name="adj2" fmla="val -23312"/>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Obvia" panose="02000503040000020004" pitchFamily="50" charset="0"/>
              </a:rPr>
              <a:t>I really hope my partner is getting the field ready.</a:t>
            </a:r>
          </a:p>
        </p:txBody>
      </p:sp>
      <p:grpSp>
        <p:nvGrpSpPr>
          <p:cNvPr id="3" name="Group 2">
            <a:extLst>
              <a:ext uri="{FF2B5EF4-FFF2-40B4-BE49-F238E27FC236}">
                <a16:creationId xmlns:a16="http://schemas.microsoft.com/office/drawing/2014/main" id="{B9D41FB2-6A5F-197A-CD98-0A33905DB3D1}"/>
              </a:ext>
            </a:extLst>
          </p:cNvPr>
          <p:cNvGrpSpPr/>
          <p:nvPr/>
        </p:nvGrpSpPr>
        <p:grpSpPr>
          <a:xfrm>
            <a:off x="212481" y="235927"/>
            <a:ext cx="9972919" cy="1141047"/>
            <a:chOff x="212481" y="235927"/>
            <a:chExt cx="8049359" cy="1141047"/>
          </a:xfrm>
        </p:grpSpPr>
        <p:sp>
          <p:nvSpPr>
            <p:cNvPr id="4" name="TextBox 3">
              <a:extLst>
                <a:ext uri="{FF2B5EF4-FFF2-40B4-BE49-F238E27FC236}">
                  <a16:creationId xmlns:a16="http://schemas.microsoft.com/office/drawing/2014/main" id="{1CFE69F7-7238-E214-D40C-FDBE36111944}"/>
                </a:ext>
              </a:extLst>
            </p:cNvPr>
            <p:cNvSpPr txBox="1"/>
            <p:nvPr/>
          </p:nvSpPr>
          <p:spPr>
            <a:xfrm>
              <a:off x="212481" y="235927"/>
              <a:ext cx="64931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WHAT ARE YOU DOING?</a:t>
              </a:r>
            </a:p>
          </p:txBody>
        </p:sp>
        <p:sp>
          <p:nvSpPr>
            <p:cNvPr id="7" name="TextBox 6">
              <a:extLst>
                <a:ext uri="{FF2B5EF4-FFF2-40B4-BE49-F238E27FC236}">
                  <a16:creationId xmlns:a16="http://schemas.microsoft.com/office/drawing/2014/main" id="{3B0B0A8F-BCFB-FABB-416B-98486827322A}"/>
                </a:ext>
              </a:extLst>
            </p:cNvPr>
            <p:cNvSpPr txBox="1"/>
            <p:nvPr/>
          </p:nvSpPr>
          <p:spPr>
            <a:xfrm>
              <a:off x="231532" y="946087"/>
              <a:ext cx="8030308" cy="430887"/>
            </a:xfrm>
            <a:prstGeom prst="rect">
              <a:avLst/>
            </a:prstGeom>
            <a:noFill/>
          </p:spPr>
          <p:txBody>
            <a:bodyPr wrap="square" rtlCol="0">
              <a:spAutoFit/>
            </a:bodyPr>
            <a:lstStyle/>
            <a:p>
              <a:r>
                <a:rPr lang="en-US" sz="2200" b="0" i="0" spc="100" baseline="0" dirty="0">
                  <a:solidFill>
                    <a:srgbClr val="C8102E"/>
                  </a:solidFill>
                  <a:latin typeface="Obvia" panose="02000503040000020004" pitchFamily="50" charset="0"/>
                </a:rPr>
                <a:t>WHILE YOUR PARTNER IS RELAYING THE FOUL</a:t>
              </a:r>
            </a:p>
          </p:txBody>
        </p:sp>
      </p:grpSp>
      <p:sp>
        <p:nvSpPr>
          <p:cNvPr id="2" name="Speech Bubble: Rectangle with Corners Rounded 1">
            <a:extLst>
              <a:ext uri="{FF2B5EF4-FFF2-40B4-BE49-F238E27FC236}">
                <a16:creationId xmlns:a16="http://schemas.microsoft.com/office/drawing/2014/main" id="{BE9E991A-6B5A-B029-C978-DF89790B3855}"/>
              </a:ext>
            </a:extLst>
          </p:cNvPr>
          <p:cNvSpPr/>
          <p:nvPr/>
        </p:nvSpPr>
        <p:spPr>
          <a:xfrm>
            <a:off x="712888" y="2959220"/>
            <a:ext cx="1770179" cy="1430488"/>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Obvia" panose="02000503040000020004" pitchFamily="50" charset="0"/>
              </a:rPr>
              <a:t>Class Discussion</a:t>
            </a:r>
          </a:p>
          <a:p>
            <a:pPr algn="ctr"/>
            <a:r>
              <a:rPr lang="en-US" dirty="0">
                <a:latin typeface="Obvia" panose="02000503040000020004" pitchFamily="50" charset="0"/>
              </a:rPr>
              <a:t>Questions</a:t>
            </a:r>
          </a:p>
        </p:txBody>
      </p:sp>
    </p:spTree>
    <p:extLst>
      <p:ext uri="{BB962C8B-B14F-4D97-AF65-F5344CB8AC3E}">
        <p14:creationId xmlns:p14="http://schemas.microsoft.com/office/powerpoint/2010/main" val="1329328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16</a:t>
            </a:fld>
            <a:endParaRPr lang="en-US" b="1" dirty="0">
              <a:latin typeface="Alt Gothic Comp ATF Blk" panose="020B0508040502040204" pitchFamily="34" charset="77"/>
            </a:endParaRPr>
          </a:p>
        </p:txBody>
      </p:sp>
      <p:pic>
        <p:nvPicPr>
          <p:cNvPr id="6" name="hustle_03">
            <a:hlinkClick r:id="" action="ppaction://media"/>
            <a:extLst>
              <a:ext uri="{FF2B5EF4-FFF2-40B4-BE49-F238E27FC236}">
                <a16:creationId xmlns:a16="http://schemas.microsoft.com/office/drawing/2014/main" id="{8FCBBB8F-3729-4015-8AF6-79114E5095D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12613" y="1384195"/>
            <a:ext cx="8939248" cy="50283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3" name="Group 2">
            <a:extLst>
              <a:ext uri="{FF2B5EF4-FFF2-40B4-BE49-F238E27FC236}">
                <a16:creationId xmlns:a16="http://schemas.microsoft.com/office/drawing/2014/main" id="{AC66EE95-DDF0-1199-A00E-D4C97EC164E2}"/>
              </a:ext>
            </a:extLst>
          </p:cNvPr>
          <p:cNvGrpSpPr/>
          <p:nvPr/>
        </p:nvGrpSpPr>
        <p:grpSpPr>
          <a:xfrm>
            <a:off x="212481" y="235927"/>
            <a:ext cx="9972919" cy="1141047"/>
            <a:chOff x="212481" y="235927"/>
            <a:chExt cx="8049359" cy="1141047"/>
          </a:xfrm>
        </p:grpSpPr>
        <p:sp>
          <p:nvSpPr>
            <p:cNvPr id="4" name="TextBox 3">
              <a:extLst>
                <a:ext uri="{FF2B5EF4-FFF2-40B4-BE49-F238E27FC236}">
                  <a16:creationId xmlns:a16="http://schemas.microsoft.com/office/drawing/2014/main" id="{739DCA3B-0172-4831-13FB-20CFEC6FFEF1}"/>
                </a:ext>
              </a:extLst>
            </p:cNvPr>
            <p:cNvSpPr txBox="1"/>
            <p:nvPr/>
          </p:nvSpPr>
          <p:spPr>
            <a:xfrm>
              <a:off x="212481" y="235927"/>
              <a:ext cx="64931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VIDEO - QUICK RESTART HUSTLE</a:t>
              </a:r>
            </a:p>
          </p:txBody>
        </p:sp>
        <p:sp>
          <p:nvSpPr>
            <p:cNvPr id="7" name="TextBox 6">
              <a:extLst>
                <a:ext uri="{FF2B5EF4-FFF2-40B4-BE49-F238E27FC236}">
                  <a16:creationId xmlns:a16="http://schemas.microsoft.com/office/drawing/2014/main" id="{DDC72E93-2D6C-B933-F4E8-0AA6EB43C35C}"/>
                </a:ext>
              </a:extLst>
            </p:cNvPr>
            <p:cNvSpPr txBox="1"/>
            <p:nvPr/>
          </p:nvSpPr>
          <p:spPr>
            <a:xfrm>
              <a:off x="231532" y="946087"/>
              <a:ext cx="8030308" cy="430887"/>
            </a:xfrm>
            <a:prstGeom prst="rect">
              <a:avLst/>
            </a:prstGeom>
            <a:noFill/>
          </p:spPr>
          <p:txBody>
            <a:bodyPr wrap="square" rtlCol="0">
              <a:spAutoFit/>
            </a:bodyPr>
            <a:lstStyle/>
            <a:p>
              <a:r>
                <a:rPr lang="en-US" sz="2200" b="0" i="0" spc="100" baseline="0" dirty="0">
                  <a:solidFill>
                    <a:srgbClr val="C8102E"/>
                  </a:solidFill>
                  <a:latin typeface="Obvia" panose="02000503040000020004" pitchFamily="50" charset="0"/>
                </a:rPr>
                <a:t>THREE MAN MECHANICS</a:t>
              </a:r>
            </a:p>
          </p:txBody>
        </p:sp>
      </p:grpSp>
    </p:spTree>
    <p:extLst>
      <p:ext uri="{BB962C8B-B14F-4D97-AF65-F5344CB8AC3E}">
        <p14:creationId xmlns:p14="http://schemas.microsoft.com/office/powerpoint/2010/main" val="79431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fullScrn="1">
              <p:cMediaNode vol="80000" mute="1">
                <p:cTn id="12" repeatCount="indefinite" fill="hold" display="0">
                  <p:stCondLst>
                    <p:cond delay="indefinite"/>
                  </p:st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17</a:t>
            </a:fld>
            <a:endParaRPr lang="en-US" b="1" dirty="0">
              <a:latin typeface="Alt Gothic Comp ATF Blk" panose="020B0508040502040204" pitchFamily="34" charset="77"/>
            </a:endParaRPr>
          </a:p>
        </p:txBody>
      </p:sp>
      <p:graphicFrame>
        <p:nvGraphicFramePr>
          <p:cNvPr id="6" name="Diagram 5">
            <a:extLst>
              <a:ext uri="{FF2B5EF4-FFF2-40B4-BE49-F238E27FC236}">
                <a16:creationId xmlns:a16="http://schemas.microsoft.com/office/drawing/2014/main" id="{E37463E7-41F8-4B2A-B417-C758120C8DEB}"/>
              </a:ext>
            </a:extLst>
          </p:cNvPr>
          <p:cNvGraphicFramePr/>
          <p:nvPr>
            <p:extLst>
              <p:ext uri="{D42A27DB-BD31-4B8C-83A1-F6EECF244321}">
                <p14:modId xmlns:p14="http://schemas.microsoft.com/office/powerpoint/2010/main" val="2779246188"/>
              </p:ext>
            </p:extLst>
          </p:nvPr>
        </p:nvGraphicFramePr>
        <p:xfrm>
          <a:off x="1136650" y="1376974"/>
          <a:ext cx="10725150" cy="4871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a:extLst>
              <a:ext uri="{FF2B5EF4-FFF2-40B4-BE49-F238E27FC236}">
                <a16:creationId xmlns:a16="http://schemas.microsoft.com/office/drawing/2014/main" id="{48C2CE52-B80D-C8DD-1452-13705609075E}"/>
              </a:ext>
            </a:extLst>
          </p:cNvPr>
          <p:cNvGrpSpPr/>
          <p:nvPr/>
        </p:nvGrpSpPr>
        <p:grpSpPr>
          <a:xfrm>
            <a:off x="212481" y="235927"/>
            <a:ext cx="9972919" cy="1141047"/>
            <a:chOff x="212481" y="235927"/>
            <a:chExt cx="8049359" cy="1141047"/>
          </a:xfrm>
        </p:grpSpPr>
        <p:sp>
          <p:nvSpPr>
            <p:cNvPr id="4" name="TextBox 3">
              <a:extLst>
                <a:ext uri="{FF2B5EF4-FFF2-40B4-BE49-F238E27FC236}">
                  <a16:creationId xmlns:a16="http://schemas.microsoft.com/office/drawing/2014/main" id="{8D53B4E1-475D-DF6F-909F-C04133AF2E4D}"/>
                </a:ext>
              </a:extLst>
            </p:cNvPr>
            <p:cNvSpPr txBox="1"/>
            <p:nvPr/>
          </p:nvSpPr>
          <p:spPr>
            <a:xfrm>
              <a:off x="212481" y="235927"/>
              <a:ext cx="64931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OUT OF BOUNDS RESTARTS</a:t>
              </a:r>
            </a:p>
          </p:txBody>
        </p:sp>
        <p:sp>
          <p:nvSpPr>
            <p:cNvPr id="8" name="TextBox 7">
              <a:extLst>
                <a:ext uri="{FF2B5EF4-FFF2-40B4-BE49-F238E27FC236}">
                  <a16:creationId xmlns:a16="http://schemas.microsoft.com/office/drawing/2014/main" id="{F9441D94-076F-E819-E4A0-8BD74568A9EC}"/>
                </a:ext>
              </a:extLst>
            </p:cNvPr>
            <p:cNvSpPr txBox="1"/>
            <p:nvPr/>
          </p:nvSpPr>
          <p:spPr>
            <a:xfrm>
              <a:off x="231532" y="946087"/>
              <a:ext cx="8030308" cy="430887"/>
            </a:xfrm>
            <a:prstGeom prst="rect">
              <a:avLst/>
            </a:prstGeom>
            <a:noFill/>
          </p:spPr>
          <p:txBody>
            <a:bodyPr wrap="square" rtlCol="0">
              <a:spAutoFit/>
            </a:bodyPr>
            <a:lstStyle/>
            <a:p>
              <a:r>
                <a:rPr lang="en-US" sz="2200" spc="100" dirty="0">
                  <a:solidFill>
                    <a:srgbClr val="C8102E"/>
                  </a:solidFill>
                  <a:latin typeface="Obvia" panose="02000503040000020004" pitchFamily="50" charset="0"/>
                </a:rPr>
                <a:t>A KEY TO GAME FLOW</a:t>
              </a:r>
              <a:endParaRPr lang="en-US" sz="2200" b="0" i="0" spc="100" baseline="0" dirty="0">
                <a:solidFill>
                  <a:srgbClr val="C8102E"/>
                </a:solidFill>
                <a:latin typeface="Obvia" panose="02000503040000020004" pitchFamily="50" charset="0"/>
              </a:endParaRPr>
            </a:p>
          </p:txBody>
        </p:sp>
      </p:grpSp>
    </p:spTree>
    <p:extLst>
      <p:ext uri="{BB962C8B-B14F-4D97-AF65-F5344CB8AC3E}">
        <p14:creationId xmlns:p14="http://schemas.microsoft.com/office/powerpoint/2010/main" val="1719508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18</a:t>
            </a:fld>
            <a:endParaRPr lang="en-US" b="1" dirty="0">
              <a:latin typeface="Alt Gothic Comp ATF Blk" panose="020B0508040502040204" pitchFamily="34" charset="77"/>
            </a:endParaRPr>
          </a:p>
        </p:txBody>
      </p:sp>
      <p:grpSp>
        <p:nvGrpSpPr>
          <p:cNvPr id="10" name="Group 9">
            <a:extLst>
              <a:ext uri="{FF2B5EF4-FFF2-40B4-BE49-F238E27FC236}">
                <a16:creationId xmlns:a16="http://schemas.microsoft.com/office/drawing/2014/main" id="{E8BF33E4-2096-339C-9A7B-3F8432C58993}"/>
              </a:ext>
            </a:extLst>
          </p:cNvPr>
          <p:cNvGrpSpPr/>
          <p:nvPr/>
        </p:nvGrpSpPr>
        <p:grpSpPr>
          <a:xfrm>
            <a:off x="212481" y="235927"/>
            <a:ext cx="9972919" cy="1141047"/>
            <a:chOff x="212481" y="235927"/>
            <a:chExt cx="8049359" cy="1141047"/>
          </a:xfrm>
        </p:grpSpPr>
        <p:sp>
          <p:nvSpPr>
            <p:cNvPr id="11" name="TextBox 10">
              <a:extLst>
                <a:ext uri="{FF2B5EF4-FFF2-40B4-BE49-F238E27FC236}">
                  <a16:creationId xmlns:a16="http://schemas.microsoft.com/office/drawing/2014/main" id="{F7094424-B52E-2D6D-9103-4270C01D28B4}"/>
                </a:ext>
              </a:extLst>
            </p:cNvPr>
            <p:cNvSpPr txBox="1"/>
            <p:nvPr/>
          </p:nvSpPr>
          <p:spPr>
            <a:xfrm>
              <a:off x="212481" y="235927"/>
              <a:ext cx="64931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IN-BOUNDS RESTARTS</a:t>
              </a:r>
            </a:p>
          </p:txBody>
        </p:sp>
        <p:sp>
          <p:nvSpPr>
            <p:cNvPr id="12" name="TextBox 11">
              <a:extLst>
                <a:ext uri="{FF2B5EF4-FFF2-40B4-BE49-F238E27FC236}">
                  <a16:creationId xmlns:a16="http://schemas.microsoft.com/office/drawing/2014/main" id="{FEE94D4D-7797-E043-ACCF-41BCCF7F0F49}"/>
                </a:ext>
              </a:extLst>
            </p:cNvPr>
            <p:cNvSpPr txBox="1"/>
            <p:nvPr/>
          </p:nvSpPr>
          <p:spPr>
            <a:xfrm>
              <a:off x="231532" y="946087"/>
              <a:ext cx="8030308" cy="430887"/>
            </a:xfrm>
            <a:prstGeom prst="rect">
              <a:avLst/>
            </a:prstGeom>
            <a:noFill/>
          </p:spPr>
          <p:txBody>
            <a:bodyPr wrap="square" rtlCol="0">
              <a:spAutoFit/>
            </a:bodyPr>
            <a:lstStyle/>
            <a:p>
              <a:r>
                <a:rPr lang="en-US" sz="2200" b="0" i="0" spc="100" baseline="0" dirty="0">
                  <a:solidFill>
                    <a:srgbClr val="C8102E"/>
                  </a:solidFill>
                  <a:latin typeface="Obvia" panose="02000503040000020004" pitchFamily="50" charset="0"/>
                </a:rPr>
                <a:t>SOME SLIGHT DIFFERENCES</a:t>
              </a:r>
            </a:p>
          </p:txBody>
        </p:sp>
      </p:grpSp>
      <p:graphicFrame>
        <p:nvGraphicFramePr>
          <p:cNvPr id="13" name="Diagram 12">
            <a:extLst>
              <a:ext uri="{FF2B5EF4-FFF2-40B4-BE49-F238E27FC236}">
                <a16:creationId xmlns:a16="http://schemas.microsoft.com/office/drawing/2014/main" id="{6B8F25BF-5194-B607-4DDC-C2D8025419D7}"/>
              </a:ext>
            </a:extLst>
          </p:cNvPr>
          <p:cNvGraphicFramePr/>
          <p:nvPr>
            <p:extLst>
              <p:ext uri="{D42A27DB-BD31-4B8C-83A1-F6EECF244321}">
                <p14:modId xmlns:p14="http://schemas.microsoft.com/office/powerpoint/2010/main" val="885590874"/>
              </p:ext>
            </p:extLst>
          </p:nvPr>
        </p:nvGraphicFramePr>
        <p:xfrm>
          <a:off x="1136650" y="1376974"/>
          <a:ext cx="10725150" cy="4765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93260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19</a:t>
            </a:fld>
            <a:endParaRPr lang="en-US" b="1" dirty="0">
              <a:latin typeface="Alt Gothic Comp ATF Blk" panose="020B0508040502040204" pitchFamily="34" charset="77"/>
            </a:endParaRPr>
          </a:p>
        </p:txBody>
      </p:sp>
      <p:grpSp>
        <p:nvGrpSpPr>
          <p:cNvPr id="6" name="Group 5">
            <a:extLst>
              <a:ext uri="{FF2B5EF4-FFF2-40B4-BE49-F238E27FC236}">
                <a16:creationId xmlns:a16="http://schemas.microsoft.com/office/drawing/2014/main" id="{197F7974-736D-3853-ACA8-0C67F251AEF5}"/>
              </a:ext>
            </a:extLst>
          </p:cNvPr>
          <p:cNvGrpSpPr/>
          <p:nvPr/>
        </p:nvGrpSpPr>
        <p:grpSpPr>
          <a:xfrm>
            <a:off x="212481" y="235927"/>
            <a:ext cx="9972919" cy="1141047"/>
            <a:chOff x="212481" y="235927"/>
            <a:chExt cx="8049359" cy="1141047"/>
          </a:xfrm>
        </p:grpSpPr>
        <p:sp>
          <p:nvSpPr>
            <p:cNvPr id="8" name="TextBox 7">
              <a:extLst>
                <a:ext uri="{FF2B5EF4-FFF2-40B4-BE49-F238E27FC236}">
                  <a16:creationId xmlns:a16="http://schemas.microsoft.com/office/drawing/2014/main" id="{4351507F-996C-D0F6-AFF4-F47735A76F63}"/>
                </a:ext>
              </a:extLst>
            </p:cNvPr>
            <p:cNvSpPr txBox="1"/>
            <p:nvPr/>
          </p:nvSpPr>
          <p:spPr>
            <a:xfrm>
              <a:off x="212481" y="235927"/>
              <a:ext cx="64931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QUICK RESTARTS</a:t>
              </a:r>
            </a:p>
          </p:txBody>
        </p:sp>
        <p:sp>
          <p:nvSpPr>
            <p:cNvPr id="9" name="TextBox 8">
              <a:extLst>
                <a:ext uri="{FF2B5EF4-FFF2-40B4-BE49-F238E27FC236}">
                  <a16:creationId xmlns:a16="http://schemas.microsoft.com/office/drawing/2014/main" id="{193BD370-B87B-5317-CE1E-E93BF75031A2}"/>
                </a:ext>
              </a:extLst>
            </p:cNvPr>
            <p:cNvSpPr txBox="1"/>
            <p:nvPr/>
          </p:nvSpPr>
          <p:spPr>
            <a:xfrm>
              <a:off x="231532" y="946087"/>
              <a:ext cx="8030308" cy="430887"/>
            </a:xfrm>
            <a:prstGeom prst="rect">
              <a:avLst/>
            </a:prstGeom>
            <a:noFill/>
          </p:spPr>
          <p:txBody>
            <a:bodyPr wrap="square" rtlCol="0">
              <a:spAutoFit/>
            </a:bodyPr>
            <a:lstStyle/>
            <a:p>
              <a:r>
                <a:rPr lang="en-US" sz="2200" b="0" i="0" spc="100" baseline="0" dirty="0">
                  <a:solidFill>
                    <a:srgbClr val="C8102E"/>
                  </a:solidFill>
                  <a:latin typeface="Obvia" panose="02000503040000020004" pitchFamily="50" charset="0"/>
                </a:rPr>
                <a:t>A CLOSER LOOK</a:t>
              </a:r>
            </a:p>
          </p:txBody>
        </p:sp>
      </p:grpSp>
      <p:graphicFrame>
        <p:nvGraphicFramePr>
          <p:cNvPr id="12" name="Diagram 11">
            <a:extLst>
              <a:ext uri="{FF2B5EF4-FFF2-40B4-BE49-F238E27FC236}">
                <a16:creationId xmlns:a16="http://schemas.microsoft.com/office/drawing/2014/main" id="{E9E90E2B-607E-2E3D-3B35-272A517121FE}"/>
              </a:ext>
            </a:extLst>
          </p:cNvPr>
          <p:cNvGraphicFramePr/>
          <p:nvPr>
            <p:extLst>
              <p:ext uri="{D42A27DB-BD31-4B8C-83A1-F6EECF244321}">
                <p14:modId xmlns:p14="http://schemas.microsoft.com/office/powerpoint/2010/main" val="234431140"/>
              </p:ext>
            </p:extLst>
          </p:nvPr>
        </p:nvGraphicFramePr>
        <p:xfrm>
          <a:off x="3124199" y="642347"/>
          <a:ext cx="9949315" cy="5638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F58E473F-E010-1B66-FAB5-AC9AB0CD39BA}"/>
              </a:ext>
            </a:extLst>
          </p:cNvPr>
          <p:cNvSpPr txBox="1"/>
          <p:nvPr/>
        </p:nvSpPr>
        <p:spPr>
          <a:xfrm>
            <a:off x="212481" y="1340140"/>
            <a:ext cx="3895968"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cumin Pro" panose="020B0504020202020204" pitchFamily="34" charset="0"/>
              </a:rPr>
              <a:t>The following requirements need to met for a quick restart</a:t>
            </a:r>
          </a:p>
          <a:p>
            <a:pPr marL="342900" indent="-342900">
              <a:buFont typeface="Arial" panose="020B0604020202020204" pitchFamily="34" charset="0"/>
              <a:buChar char="•"/>
            </a:pPr>
            <a:r>
              <a:rPr lang="en-US" sz="2400" dirty="0">
                <a:latin typeface="Acumin Pro" panose="020B0504020202020204" pitchFamily="34" charset="0"/>
              </a:rPr>
              <a:t>If not, a flag-down or turnover could occur</a:t>
            </a:r>
          </a:p>
        </p:txBody>
      </p:sp>
    </p:spTree>
    <p:extLst>
      <p:ext uri="{BB962C8B-B14F-4D97-AF65-F5344CB8AC3E}">
        <p14:creationId xmlns:p14="http://schemas.microsoft.com/office/powerpoint/2010/main" val="2494872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ild sleeping on books">
            <a:extLst>
              <a:ext uri="{FF2B5EF4-FFF2-40B4-BE49-F238E27FC236}">
                <a16:creationId xmlns:a16="http://schemas.microsoft.com/office/drawing/2014/main" id="{B3B14FD3-CAB9-1D82-FA75-EA3DB227A79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 b="-1"/>
          <a:stretch/>
        </p:blipFill>
        <p:spPr>
          <a:xfrm>
            <a:off x="6089468" y="10"/>
            <a:ext cx="6102532"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extBox 1">
            <a:extLst>
              <a:ext uri="{FF2B5EF4-FFF2-40B4-BE49-F238E27FC236}">
                <a16:creationId xmlns:a16="http://schemas.microsoft.com/office/drawing/2014/main" id="{73DF039D-B551-9E45-9365-37087C473DC7}"/>
              </a:ext>
            </a:extLst>
          </p:cNvPr>
          <p:cNvSpPr txBox="1"/>
          <p:nvPr/>
        </p:nvSpPr>
        <p:spPr>
          <a:xfrm>
            <a:off x="168031" y="153377"/>
            <a:ext cx="5738445" cy="938719"/>
          </a:xfrm>
          <a:prstGeom prst="rect">
            <a:avLst/>
          </a:prstGeom>
          <a:noFill/>
        </p:spPr>
        <p:txBody>
          <a:bodyPr wrap="square" lIns="91440" tIns="45720" rIns="91440" bIns="45720" rtlCol="0" anchor="t">
            <a:spAutoFit/>
          </a:bodyPr>
          <a:lstStyle/>
          <a:p>
            <a:r>
              <a:rPr lang="en-US" sz="5500" b="1" spc="300" dirty="0">
                <a:solidFill>
                  <a:srgbClr val="00205B"/>
                </a:solidFill>
                <a:latin typeface="Alt Gothic Comp ATF"/>
              </a:rPr>
              <a:t>RULE 4 OVERVIEW</a:t>
            </a:r>
            <a:endParaRPr lang="en-US" sz="5500" b="1" spc="300" dirty="0">
              <a:solidFill>
                <a:srgbClr val="00205B"/>
              </a:solidFill>
              <a:latin typeface="Alt Gothic Comp ATF" panose="020B0608040502040204" pitchFamily="34" charset="77"/>
            </a:endParaRPr>
          </a:p>
        </p:txBody>
      </p:sp>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2</a:t>
            </a:fld>
            <a:endParaRPr lang="en-US" b="1" dirty="0">
              <a:latin typeface="Alt Gothic Comp ATF Blk" panose="020B0508040502040204" pitchFamily="34" charset="77"/>
            </a:endParaRPr>
          </a:p>
        </p:txBody>
      </p:sp>
      <p:sp>
        <p:nvSpPr>
          <p:cNvPr id="7" name="TextBox 6">
            <a:extLst>
              <a:ext uri="{FF2B5EF4-FFF2-40B4-BE49-F238E27FC236}">
                <a16:creationId xmlns:a16="http://schemas.microsoft.com/office/drawing/2014/main" id="{889D7A41-8F64-42A1-9FC1-295F87E13206}"/>
              </a:ext>
            </a:extLst>
          </p:cNvPr>
          <p:cNvSpPr txBox="1"/>
          <p:nvPr/>
        </p:nvSpPr>
        <p:spPr>
          <a:xfrm>
            <a:off x="191812" y="1265545"/>
            <a:ext cx="5904188" cy="4326909"/>
          </a:xfrm>
          <a:prstGeom prst="rect">
            <a:avLst/>
          </a:prstGeom>
          <a:noFill/>
        </p:spPr>
        <p:txBody>
          <a:bodyPr wrap="square" lIns="91440" tIns="45720" rIns="91440" bIns="45720" numCol="1" rtlCol="0" anchor="t">
            <a:noAutofit/>
          </a:bodyPr>
          <a:lstStyle/>
          <a:p>
            <a:pPr marL="228600" indent="-228600">
              <a:spcAft>
                <a:spcPts val="600"/>
              </a:spcAft>
              <a:buFont typeface="Arial" panose="020B0604020202020204" pitchFamily="34" charset="0"/>
              <a:buChar char="•"/>
            </a:pPr>
            <a:r>
              <a:rPr lang="en-US" sz="2400" dirty="0">
                <a:latin typeface="Acumin Pro" panose="020B0504020202020204" pitchFamily="34" charset="0"/>
              </a:rPr>
              <a:t>Rule 4 is very comprehensive and covers a large amount of information</a:t>
            </a:r>
          </a:p>
          <a:p>
            <a:pPr marL="228600" indent="-228600">
              <a:spcAft>
                <a:spcPts val="600"/>
              </a:spcAft>
              <a:buFont typeface="Arial" panose="020B0604020202020204" pitchFamily="34" charset="0"/>
              <a:buChar char="•"/>
            </a:pPr>
            <a:r>
              <a:rPr lang="en-US" sz="2400" dirty="0">
                <a:latin typeface="Acumin Pro" panose="020B0504020202020204" pitchFamily="34" charset="0"/>
              </a:rPr>
              <a:t>The best way to learn is simply to study the rulebook and watch games</a:t>
            </a:r>
          </a:p>
          <a:p>
            <a:pPr marL="228600" indent="-228600">
              <a:spcAft>
                <a:spcPts val="600"/>
              </a:spcAft>
              <a:buFont typeface="Arial" panose="020B0604020202020204" pitchFamily="34" charset="0"/>
              <a:buChar char="•"/>
            </a:pPr>
            <a:r>
              <a:rPr lang="en-US" sz="2400" dirty="0">
                <a:latin typeface="Acumin Pro" panose="020B0504020202020204" pitchFamily="34" charset="0"/>
              </a:rPr>
              <a:t>We are going to break this down for you</a:t>
            </a:r>
          </a:p>
          <a:p>
            <a:pPr marL="228600" indent="-228600">
              <a:spcAft>
                <a:spcPts val="600"/>
              </a:spcAft>
              <a:buFont typeface="Arial" panose="020B0604020202020204" pitchFamily="34" charset="0"/>
              <a:buChar char="•"/>
            </a:pPr>
            <a:r>
              <a:rPr lang="en-US" sz="2400" dirty="0">
                <a:latin typeface="Acumin Pro" panose="020B0504020202020204" pitchFamily="34" charset="0"/>
              </a:rPr>
              <a:t>This presentation will focus on FLOW OF THE GAME</a:t>
            </a:r>
          </a:p>
          <a:p>
            <a:pPr marL="228600" indent="-228600">
              <a:spcAft>
                <a:spcPts val="600"/>
              </a:spcAft>
              <a:buFont typeface="Arial" panose="020B0604020202020204" pitchFamily="34" charset="0"/>
              <a:buChar char="•"/>
            </a:pPr>
            <a:r>
              <a:rPr lang="en-US" sz="2400" dirty="0">
                <a:latin typeface="Acumin Pro" panose="020B0504020202020204" pitchFamily="34" charset="0"/>
              </a:rPr>
              <a:t>How to keep the game moving!</a:t>
            </a:r>
          </a:p>
        </p:txBody>
      </p:sp>
      <p:sp>
        <p:nvSpPr>
          <p:cNvPr id="11" name="TextBox 10">
            <a:extLst>
              <a:ext uri="{FF2B5EF4-FFF2-40B4-BE49-F238E27FC236}">
                <a16:creationId xmlns:a16="http://schemas.microsoft.com/office/drawing/2014/main" id="{C81B2940-6861-219B-631F-50EA5DE987B0}"/>
              </a:ext>
            </a:extLst>
          </p:cNvPr>
          <p:cNvSpPr txBox="1"/>
          <p:nvPr/>
        </p:nvSpPr>
        <p:spPr>
          <a:xfrm>
            <a:off x="155331" y="866384"/>
            <a:ext cx="8030308" cy="430887"/>
          </a:xfrm>
          <a:prstGeom prst="rect">
            <a:avLst/>
          </a:prstGeom>
          <a:noFill/>
        </p:spPr>
        <p:txBody>
          <a:bodyPr wrap="square" rtlCol="0">
            <a:spAutoFit/>
          </a:bodyPr>
          <a:lstStyle/>
          <a:p>
            <a:r>
              <a:rPr lang="en-US" sz="2200" spc="100" dirty="0">
                <a:solidFill>
                  <a:srgbClr val="C8102E"/>
                </a:solidFill>
                <a:latin typeface="Obvia" panose="02000503040000020004" pitchFamily="50" charset="0"/>
              </a:rPr>
              <a:t>A LOT TO COVER</a:t>
            </a:r>
            <a:endParaRPr lang="en-US" sz="2200" b="0" i="0" spc="100" baseline="0" dirty="0">
              <a:solidFill>
                <a:srgbClr val="C8102E"/>
              </a:solidFill>
              <a:latin typeface="Obvia" panose="02000503040000020004" pitchFamily="50" charset="0"/>
            </a:endParaRPr>
          </a:p>
        </p:txBody>
      </p:sp>
    </p:spTree>
    <p:extLst>
      <p:ext uri="{BB962C8B-B14F-4D97-AF65-F5344CB8AC3E}">
        <p14:creationId xmlns:p14="http://schemas.microsoft.com/office/powerpoint/2010/main" val="25335089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0334FFAD-A86B-41B4-BB63-79CCE33B7024}"/>
              </a:ext>
            </a:extLst>
          </p:cNvPr>
          <p:cNvGrpSpPr/>
          <p:nvPr/>
        </p:nvGrpSpPr>
        <p:grpSpPr>
          <a:xfrm>
            <a:off x="2192854" y="1409325"/>
            <a:ext cx="7806297" cy="4027547"/>
            <a:chOff x="143210" y="314658"/>
            <a:chExt cx="8806085" cy="4478404"/>
          </a:xfrm>
        </p:grpSpPr>
        <p:sp>
          <p:nvSpPr>
            <p:cNvPr id="27" name="Rectangle 26">
              <a:extLst>
                <a:ext uri="{FF2B5EF4-FFF2-40B4-BE49-F238E27FC236}">
                  <a16:creationId xmlns:a16="http://schemas.microsoft.com/office/drawing/2014/main" id="{C6461122-3EE7-41E6-9DB0-70C070096C6E}"/>
                </a:ext>
              </a:extLst>
            </p:cNvPr>
            <p:cNvSpPr/>
            <p:nvPr/>
          </p:nvSpPr>
          <p:spPr>
            <a:xfrm flipV="1">
              <a:off x="7380744" y="1948966"/>
              <a:ext cx="1420407" cy="2803762"/>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kern="0">
                <a:solidFill>
                  <a:sysClr val="windowText" lastClr="000000"/>
                </a:solidFill>
                <a:latin typeface="Calibri"/>
              </a:endParaRPr>
            </a:p>
          </p:txBody>
        </p:sp>
        <p:sp>
          <p:nvSpPr>
            <p:cNvPr id="28" name="Rectangle 27">
              <a:extLst>
                <a:ext uri="{FF2B5EF4-FFF2-40B4-BE49-F238E27FC236}">
                  <a16:creationId xmlns:a16="http://schemas.microsoft.com/office/drawing/2014/main" id="{674EED98-077C-4D66-B86E-BE4E0AAE4F63}"/>
                </a:ext>
              </a:extLst>
            </p:cNvPr>
            <p:cNvSpPr/>
            <p:nvPr/>
          </p:nvSpPr>
          <p:spPr>
            <a:xfrm flipV="1">
              <a:off x="1694239" y="1948966"/>
              <a:ext cx="5686506" cy="2803762"/>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kern="0">
                <a:solidFill>
                  <a:sysClr val="windowText" lastClr="000000"/>
                </a:solidFill>
                <a:latin typeface="Calibri"/>
              </a:endParaRPr>
            </a:p>
          </p:txBody>
        </p:sp>
        <p:sp>
          <p:nvSpPr>
            <p:cNvPr id="29" name="Rectangle 28">
              <a:extLst>
                <a:ext uri="{FF2B5EF4-FFF2-40B4-BE49-F238E27FC236}">
                  <a16:creationId xmlns:a16="http://schemas.microsoft.com/office/drawing/2014/main" id="{A87F65FF-183F-4B50-9A7C-981B80EE1820}"/>
                </a:ext>
              </a:extLst>
            </p:cNvPr>
            <p:cNvSpPr/>
            <p:nvPr/>
          </p:nvSpPr>
          <p:spPr>
            <a:xfrm flipV="1">
              <a:off x="277476" y="1948966"/>
              <a:ext cx="1416763" cy="2803762"/>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kern="0">
                <a:solidFill>
                  <a:sysClr val="windowText" lastClr="000000"/>
                </a:solidFill>
                <a:latin typeface="Calibri"/>
              </a:endParaRPr>
            </a:p>
          </p:txBody>
        </p:sp>
        <p:sp>
          <p:nvSpPr>
            <p:cNvPr id="30" name="Shape 35">
              <a:extLst>
                <a:ext uri="{FF2B5EF4-FFF2-40B4-BE49-F238E27FC236}">
                  <a16:creationId xmlns:a16="http://schemas.microsoft.com/office/drawing/2014/main" id="{473A7725-F663-4E93-B5DA-A887B8E78D61}"/>
                </a:ext>
              </a:extLst>
            </p:cNvPr>
            <p:cNvSpPr/>
            <p:nvPr/>
          </p:nvSpPr>
          <p:spPr>
            <a:xfrm flipV="1">
              <a:off x="4248329" y="3184851"/>
              <a:ext cx="762000" cy="734352"/>
            </a:xfrm>
            <a:prstGeom prst="ellipse">
              <a:avLst/>
            </a:prstGeom>
            <a:noFill/>
            <a:ln w="44450" cap="flat">
              <a:solidFill>
                <a:schemeClr val="tx2"/>
              </a:solidFill>
              <a:prstDash val="solid"/>
              <a:miter lim="400000"/>
            </a:ln>
            <a:effectLst/>
          </p:spPr>
          <p:txBody>
            <a:bodyPr wrap="square" lIns="50800" tIns="50800" rIns="50800" bIns="50800" numCol="1" anchor="ctr">
              <a:noAutofit/>
            </a:bodyPr>
            <a:lstStyle/>
            <a:p>
              <a:pPr defTabSz="685783">
                <a:defRPr sz="2400">
                  <a:solidFill>
                    <a:srgbClr val="FFFFFF"/>
                  </a:solidFill>
                </a:defRPr>
              </a:pPr>
              <a:endParaRPr sz="3200" kern="0" dirty="0">
                <a:solidFill>
                  <a:srgbClr val="FFFFFF"/>
                </a:solidFill>
                <a:latin typeface="Calibri"/>
              </a:endParaRPr>
            </a:p>
          </p:txBody>
        </p:sp>
        <p:cxnSp>
          <p:nvCxnSpPr>
            <p:cNvPr id="31" name="Straight Connector 30">
              <a:extLst>
                <a:ext uri="{FF2B5EF4-FFF2-40B4-BE49-F238E27FC236}">
                  <a16:creationId xmlns:a16="http://schemas.microsoft.com/office/drawing/2014/main" id="{5DD527DE-56D0-41E0-BFEE-BB8D61E66719}"/>
                </a:ext>
              </a:extLst>
            </p:cNvPr>
            <p:cNvCxnSpPr/>
            <p:nvPr/>
          </p:nvCxnSpPr>
          <p:spPr>
            <a:xfrm flipV="1">
              <a:off x="4508076" y="3552027"/>
              <a:ext cx="242507"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7DC07E6F-3CA4-4EFD-95D5-05482AA88447}"/>
                </a:ext>
              </a:extLst>
            </p:cNvPr>
            <p:cNvSpPr/>
            <p:nvPr/>
          </p:nvSpPr>
          <p:spPr>
            <a:xfrm flipV="1">
              <a:off x="277476" y="353525"/>
              <a:ext cx="8523676" cy="1595441"/>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kern="0">
                <a:solidFill>
                  <a:sysClr val="windowText" lastClr="000000"/>
                </a:solidFill>
                <a:latin typeface="Calibri"/>
              </a:endParaRPr>
            </a:p>
          </p:txBody>
        </p:sp>
        <p:cxnSp>
          <p:nvCxnSpPr>
            <p:cNvPr id="33" name="Straight Connector 32">
              <a:extLst>
                <a:ext uri="{FF2B5EF4-FFF2-40B4-BE49-F238E27FC236}">
                  <a16:creationId xmlns:a16="http://schemas.microsoft.com/office/drawing/2014/main" id="{5BF635ED-98AC-4E96-92C7-59F9AF33B174}"/>
                </a:ext>
              </a:extLst>
            </p:cNvPr>
            <p:cNvCxnSpPr/>
            <p:nvPr/>
          </p:nvCxnSpPr>
          <p:spPr>
            <a:xfrm flipV="1">
              <a:off x="1708581" y="353525"/>
              <a:ext cx="0" cy="76065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1E6D674-8A9A-44FE-A143-827F2945215B}"/>
                </a:ext>
              </a:extLst>
            </p:cNvPr>
            <p:cNvCxnSpPr/>
            <p:nvPr/>
          </p:nvCxnSpPr>
          <p:spPr>
            <a:xfrm flipV="1">
              <a:off x="7382664" y="353525"/>
              <a:ext cx="0" cy="76065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Shape 41">
              <a:extLst>
                <a:ext uri="{FF2B5EF4-FFF2-40B4-BE49-F238E27FC236}">
                  <a16:creationId xmlns:a16="http://schemas.microsoft.com/office/drawing/2014/main" id="{B738A5DB-81A5-49F8-98E0-003400B997CE}"/>
                </a:ext>
              </a:extLst>
            </p:cNvPr>
            <p:cNvSpPr/>
            <p:nvPr/>
          </p:nvSpPr>
          <p:spPr>
            <a:xfrm rot="16200000" flipV="1">
              <a:off x="8839449" y="278200"/>
              <a:ext cx="73387" cy="146304"/>
            </a:xfrm>
            <a:prstGeom prst="rect">
              <a:avLst/>
            </a:prstGeom>
            <a:solidFill>
              <a:schemeClr val="accent2"/>
            </a:solidFill>
            <a:ln>
              <a:solidFill>
                <a:schemeClr val="tx2"/>
              </a:solidFill>
              <a:miter lim="400000"/>
            </a:ln>
          </p:spPr>
          <p:txBody>
            <a:bodyPr lIns="50800" tIns="50800" rIns="50800" bIns="50800" anchor="ctr"/>
            <a:lstStyle/>
            <a:p>
              <a:pPr defTabSz="685783">
                <a:defRPr sz="2400">
                  <a:solidFill>
                    <a:srgbClr val="FFFFFF"/>
                  </a:solidFill>
                </a:defRPr>
              </a:pPr>
              <a:endParaRPr sz="3200" kern="0">
                <a:solidFill>
                  <a:srgbClr val="FFFFFF"/>
                </a:solidFill>
                <a:latin typeface="Calibri"/>
              </a:endParaRPr>
            </a:p>
          </p:txBody>
        </p:sp>
        <p:sp>
          <p:nvSpPr>
            <p:cNvPr id="36" name="Isosceles Triangle 35">
              <a:extLst>
                <a:ext uri="{FF2B5EF4-FFF2-40B4-BE49-F238E27FC236}">
                  <a16:creationId xmlns:a16="http://schemas.microsoft.com/office/drawing/2014/main" id="{CDEADB68-F6BB-4503-9A18-E81DEC2A2CE0}"/>
                </a:ext>
              </a:extLst>
            </p:cNvPr>
            <p:cNvSpPr/>
            <p:nvPr/>
          </p:nvSpPr>
          <p:spPr>
            <a:xfrm rot="5400000" flipV="1">
              <a:off x="140948" y="1041626"/>
              <a:ext cx="135372" cy="130848"/>
            </a:xfrm>
            <a:prstGeom prst="triangle">
              <a:avLst/>
            </a:prstGeom>
            <a:solidFill>
              <a:schemeClr val="accent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kern="0">
                <a:solidFill>
                  <a:sysClr val="windowText" lastClr="000000"/>
                </a:solidFill>
                <a:latin typeface="Calibri"/>
              </a:endParaRPr>
            </a:p>
          </p:txBody>
        </p:sp>
        <p:sp>
          <p:nvSpPr>
            <p:cNvPr id="37" name="Shape 41">
              <a:extLst>
                <a:ext uri="{FF2B5EF4-FFF2-40B4-BE49-F238E27FC236}">
                  <a16:creationId xmlns:a16="http://schemas.microsoft.com/office/drawing/2014/main" id="{5CDCCF87-5CBE-47C1-929E-7099ECDA73D6}"/>
                </a:ext>
              </a:extLst>
            </p:cNvPr>
            <p:cNvSpPr/>
            <p:nvPr userDrawn="1"/>
          </p:nvSpPr>
          <p:spPr>
            <a:xfrm rot="16200000" flipV="1">
              <a:off x="8825679" y="4683216"/>
              <a:ext cx="73387" cy="146304"/>
            </a:xfrm>
            <a:prstGeom prst="rect">
              <a:avLst/>
            </a:prstGeom>
            <a:solidFill>
              <a:schemeClr val="accent2"/>
            </a:solidFill>
            <a:ln>
              <a:solidFill>
                <a:schemeClr val="tx2"/>
              </a:solidFill>
              <a:miter lim="400000"/>
            </a:ln>
          </p:spPr>
          <p:txBody>
            <a:bodyPr lIns="50800" tIns="50800" rIns="50800" bIns="50800" anchor="ctr"/>
            <a:lstStyle/>
            <a:p>
              <a:pPr defTabSz="685783">
                <a:defRPr sz="2400">
                  <a:solidFill>
                    <a:srgbClr val="FFFFFF"/>
                  </a:solidFill>
                </a:defRPr>
              </a:pPr>
              <a:endParaRPr sz="3200" kern="0">
                <a:solidFill>
                  <a:srgbClr val="FFFFFF"/>
                </a:solidFill>
                <a:latin typeface="Calibri"/>
              </a:endParaRPr>
            </a:p>
          </p:txBody>
        </p:sp>
        <p:sp>
          <p:nvSpPr>
            <p:cNvPr id="38" name="Shape 41">
              <a:extLst>
                <a:ext uri="{FF2B5EF4-FFF2-40B4-BE49-F238E27FC236}">
                  <a16:creationId xmlns:a16="http://schemas.microsoft.com/office/drawing/2014/main" id="{593F2FDE-128A-4E3E-90FA-E6E6E0FC486A}"/>
                </a:ext>
              </a:extLst>
            </p:cNvPr>
            <p:cNvSpPr/>
            <p:nvPr userDrawn="1"/>
          </p:nvSpPr>
          <p:spPr>
            <a:xfrm rot="5400000" flipV="1">
              <a:off x="197998" y="4683217"/>
              <a:ext cx="73387" cy="146304"/>
            </a:xfrm>
            <a:prstGeom prst="rect">
              <a:avLst/>
            </a:prstGeom>
            <a:solidFill>
              <a:schemeClr val="accent2"/>
            </a:solidFill>
            <a:ln>
              <a:solidFill>
                <a:schemeClr val="tx2"/>
              </a:solidFill>
              <a:miter lim="400000"/>
            </a:ln>
          </p:spPr>
          <p:txBody>
            <a:bodyPr lIns="50800" tIns="50800" rIns="50800" bIns="50800" anchor="ctr"/>
            <a:lstStyle/>
            <a:p>
              <a:pPr defTabSz="685783">
                <a:defRPr sz="2400">
                  <a:solidFill>
                    <a:srgbClr val="FFFFFF"/>
                  </a:solidFill>
                </a:defRPr>
              </a:pPr>
              <a:endParaRPr sz="3200" kern="0">
                <a:solidFill>
                  <a:srgbClr val="FFFFFF"/>
                </a:solidFill>
                <a:latin typeface="Calibri"/>
              </a:endParaRPr>
            </a:p>
          </p:txBody>
        </p:sp>
      </p:grpSp>
      <p:sp>
        <p:nvSpPr>
          <p:cNvPr id="39" name="Oval 38">
            <a:extLst>
              <a:ext uri="{FF2B5EF4-FFF2-40B4-BE49-F238E27FC236}">
                <a16:creationId xmlns:a16="http://schemas.microsoft.com/office/drawing/2014/main" id="{7FA0EFD5-64A1-4CC1-B867-1BA1D8B771E1}"/>
              </a:ext>
            </a:extLst>
          </p:cNvPr>
          <p:cNvSpPr/>
          <p:nvPr/>
        </p:nvSpPr>
        <p:spPr>
          <a:xfrm>
            <a:off x="4914265" y="5075576"/>
            <a:ext cx="228600" cy="213360"/>
          </a:xfrm>
          <a:prstGeom prst="ellipse">
            <a:avLst/>
          </a:prstGeom>
          <a:solidFill>
            <a:srgbClr val="C8102E"/>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r>
              <a:rPr lang="en-US" sz="1400" dirty="0">
                <a:solidFill>
                  <a:prstClr val="white"/>
                </a:solidFill>
                <a:latin typeface="Calibri"/>
              </a:rPr>
              <a:t>O</a:t>
            </a:r>
          </a:p>
        </p:txBody>
      </p:sp>
      <p:sp>
        <p:nvSpPr>
          <p:cNvPr id="40" name="Oval 39">
            <a:extLst>
              <a:ext uri="{FF2B5EF4-FFF2-40B4-BE49-F238E27FC236}">
                <a16:creationId xmlns:a16="http://schemas.microsoft.com/office/drawing/2014/main" id="{B779C0BD-E391-4E35-9A84-5501962E4183}"/>
              </a:ext>
            </a:extLst>
          </p:cNvPr>
          <p:cNvSpPr/>
          <p:nvPr/>
        </p:nvSpPr>
        <p:spPr>
          <a:xfrm>
            <a:off x="5184790" y="4882234"/>
            <a:ext cx="228600" cy="213360"/>
          </a:xfrm>
          <a:prstGeom prst="ellipse">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400" b="1" dirty="0">
                <a:solidFill>
                  <a:prstClr val="white"/>
                </a:solidFill>
                <a:latin typeface="Calibri"/>
              </a:rPr>
              <a:t>D</a:t>
            </a:r>
          </a:p>
        </p:txBody>
      </p:sp>
      <p:sp>
        <p:nvSpPr>
          <p:cNvPr id="41" name="Heptagon 40">
            <a:extLst>
              <a:ext uri="{FF2B5EF4-FFF2-40B4-BE49-F238E27FC236}">
                <a16:creationId xmlns:a16="http://schemas.microsoft.com/office/drawing/2014/main" id="{6257310D-CE31-4958-B0A8-AEEF5C135C96}"/>
              </a:ext>
            </a:extLst>
          </p:cNvPr>
          <p:cNvSpPr/>
          <p:nvPr/>
        </p:nvSpPr>
        <p:spPr>
          <a:xfrm>
            <a:off x="6744337" y="4728865"/>
            <a:ext cx="304800" cy="293371"/>
          </a:xfrm>
          <a:prstGeom prst="heptagon">
            <a:avLst/>
          </a:prstGeom>
          <a:solidFill>
            <a:schemeClr val="tx1"/>
          </a:solidFill>
        </p:spPr>
        <p:style>
          <a:lnRef idx="3">
            <a:schemeClr val="lt1"/>
          </a:lnRef>
          <a:fillRef idx="1">
            <a:schemeClr val="accent6"/>
          </a:fillRef>
          <a:effectRef idx="1">
            <a:schemeClr val="accent6"/>
          </a:effectRef>
          <a:fontRef idx="minor">
            <a:schemeClr val="lt1"/>
          </a:fontRef>
        </p:style>
        <p:txBody>
          <a:bodyPr rtlCol="0" anchor="ctr"/>
          <a:lstStyle/>
          <a:p>
            <a:pPr algn="ctr" defTabSz="1219170"/>
            <a:r>
              <a:rPr lang="en-US" dirty="0">
                <a:solidFill>
                  <a:prstClr val="white"/>
                </a:solidFill>
                <a:latin typeface="Calibri"/>
              </a:rPr>
              <a:t>L</a:t>
            </a:r>
          </a:p>
        </p:txBody>
      </p:sp>
      <p:sp>
        <p:nvSpPr>
          <p:cNvPr id="42" name="Heptagon 41">
            <a:extLst>
              <a:ext uri="{FF2B5EF4-FFF2-40B4-BE49-F238E27FC236}">
                <a16:creationId xmlns:a16="http://schemas.microsoft.com/office/drawing/2014/main" id="{89AEB779-2825-4726-AC1F-84CBEB96DB67}"/>
              </a:ext>
            </a:extLst>
          </p:cNvPr>
          <p:cNvSpPr/>
          <p:nvPr/>
        </p:nvSpPr>
        <p:spPr>
          <a:xfrm>
            <a:off x="3493428" y="2300017"/>
            <a:ext cx="304800" cy="293371"/>
          </a:xfrm>
          <a:prstGeom prst="heptagon">
            <a:avLst/>
          </a:prstGeom>
          <a:solidFill>
            <a:schemeClr val="tx1"/>
          </a:solidFill>
        </p:spPr>
        <p:style>
          <a:lnRef idx="3">
            <a:schemeClr val="lt1"/>
          </a:lnRef>
          <a:fillRef idx="1">
            <a:schemeClr val="accent6"/>
          </a:fillRef>
          <a:effectRef idx="1">
            <a:schemeClr val="accent6"/>
          </a:effectRef>
          <a:fontRef idx="minor">
            <a:schemeClr val="lt1"/>
          </a:fontRef>
        </p:style>
        <p:txBody>
          <a:bodyPr rtlCol="0" anchor="ctr"/>
          <a:lstStyle/>
          <a:p>
            <a:pPr algn="ctr" defTabSz="1219170"/>
            <a:r>
              <a:rPr lang="en-US" dirty="0">
                <a:solidFill>
                  <a:prstClr val="white"/>
                </a:solidFill>
                <a:latin typeface="Calibri"/>
              </a:rPr>
              <a:t>S</a:t>
            </a:r>
          </a:p>
        </p:txBody>
      </p:sp>
      <p:sp>
        <p:nvSpPr>
          <p:cNvPr id="43" name="Flowchart: Terminator 42">
            <a:extLst>
              <a:ext uri="{FF2B5EF4-FFF2-40B4-BE49-F238E27FC236}">
                <a16:creationId xmlns:a16="http://schemas.microsoft.com/office/drawing/2014/main" id="{55E3C463-A30A-481D-A574-017F62090007}"/>
              </a:ext>
            </a:extLst>
          </p:cNvPr>
          <p:cNvSpPr/>
          <p:nvPr/>
        </p:nvSpPr>
        <p:spPr>
          <a:xfrm>
            <a:off x="5365736" y="2227628"/>
            <a:ext cx="1607820" cy="365760"/>
          </a:xfrm>
          <a:prstGeom prst="flowChartTerminator">
            <a:avLst/>
          </a:prstGeom>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r>
              <a:rPr lang="en-US">
                <a:solidFill>
                  <a:prstClr val="white"/>
                </a:solidFill>
                <a:latin typeface="Calibri"/>
              </a:rPr>
              <a:t>Bad</a:t>
            </a:r>
          </a:p>
        </p:txBody>
      </p:sp>
      <p:sp>
        <p:nvSpPr>
          <p:cNvPr id="23" name="Oval 22">
            <a:extLst>
              <a:ext uri="{FF2B5EF4-FFF2-40B4-BE49-F238E27FC236}">
                <a16:creationId xmlns:a16="http://schemas.microsoft.com/office/drawing/2014/main" id="{F3056F22-4F94-4A9D-BC7D-B60D522A35CC}"/>
              </a:ext>
            </a:extLst>
          </p:cNvPr>
          <p:cNvSpPr/>
          <p:nvPr/>
        </p:nvSpPr>
        <p:spPr>
          <a:xfrm>
            <a:off x="6062655" y="4099324"/>
            <a:ext cx="228600" cy="213360"/>
          </a:xfrm>
          <a:prstGeom prst="ellipse">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400" dirty="0">
                <a:solidFill>
                  <a:prstClr val="white"/>
                </a:solidFill>
                <a:latin typeface="Calibri"/>
              </a:rPr>
              <a:t>G</a:t>
            </a:r>
          </a:p>
        </p:txBody>
      </p:sp>
      <p:grpSp>
        <p:nvGrpSpPr>
          <p:cNvPr id="3" name="Group 2">
            <a:extLst>
              <a:ext uri="{FF2B5EF4-FFF2-40B4-BE49-F238E27FC236}">
                <a16:creationId xmlns:a16="http://schemas.microsoft.com/office/drawing/2014/main" id="{4D641F6F-BE5D-2859-DCC3-D61857C629D2}"/>
              </a:ext>
            </a:extLst>
          </p:cNvPr>
          <p:cNvGrpSpPr/>
          <p:nvPr/>
        </p:nvGrpSpPr>
        <p:grpSpPr>
          <a:xfrm>
            <a:off x="212481" y="235927"/>
            <a:ext cx="9972919" cy="1141047"/>
            <a:chOff x="212481" y="235927"/>
            <a:chExt cx="8049359" cy="1141047"/>
          </a:xfrm>
        </p:grpSpPr>
        <p:sp>
          <p:nvSpPr>
            <p:cNvPr id="4" name="TextBox 3">
              <a:extLst>
                <a:ext uri="{FF2B5EF4-FFF2-40B4-BE49-F238E27FC236}">
                  <a16:creationId xmlns:a16="http://schemas.microsoft.com/office/drawing/2014/main" id="{6DF26E21-65AC-92A0-BAA0-C916761E3510}"/>
                </a:ext>
              </a:extLst>
            </p:cNvPr>
            <p:cNvSpPr txBox="1"/>
            <p:nvPr/>
          </p:nvSpPr>
          <p:spPr>
            <a:xfrm>
              <a:off x="212481" y="235927"/>
              <a:ext cx="64931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BAD RESTARTS FROM ENDLINE</a:t>
              </a:r>
            </a:p>
          </p:txBody>
        </p:sp>
        <p:sp>
          <p:nvSpPr>
            <p:cNvPr id="5" name="TextBox 4">
              <a:extLst>
                <a:ext uri="{FF2B5EF4-FFF2-40B4-BE49-F238E27FC236}">
                  <a16:creationId xmlns:a16="http://schemas.microsoft.com/office/drawing/2014/main" id="{E7931A03-CCF4-6671-0C16-CA494B863730}"/>
                </a:ext>
              </a:extLst>
            </p:cNvPr>
            <p:cNvSpPr txBox="1"/>
            <p:nvPr/>
          </p:nvSpPr>
          <p:spPr>
            <a:xfrm>
              <a:off x="231532" y="946087"/>
              <a:ext cx="8030308" cy="430887"/>
            </a:xfrm>
            <a:prstGeom prst="rect">
              <a:avLst/>
            </a:prstGeom>
            <a:noFill/>
          </p:spPr>
          <p:txBody>
            <a:bodyPr wrap="square" rtlCol="0">
              <a:spAutoFit/>
            </a:bodyPr>
            <a:lstStyle/>
            <a:p>
              <a:r>
                <a:rPr lang="en-US" sz="2200" b="0" i="0" spc="100" baseline="0" dirty="0">
                  <a:solidFill>
                    <a:srgbClr val="C8102E"/>
                  </a:solidFill>
                  <a:latin typeface="Obvia" panose="02000503040000020004" pitchFamily="50" charset="0"/>
                </a:rPr>
                <a:t>ANIMATED 2-PERSON MECHANICS</a:t>
              </a:r>
            </a:p>
          </p:txBody>
        </p:sp>
      </p:grpSp>
      <p:grpSp>
        <p:nvGrpSpPr>
          <p:cNvPr id="6" name="Group 5">
            <a:extLst>
              <a:ext uri="{FF2B5EF4-FFF2-40B4-BE49-F238E27FC236}">
                <a16:creationId xmlns:a16="http://schemas.microsoft.com/office/drawing/2014/main" id="{938B9E62-01B3-E510-5C6E-F1937AD79677}"/>
              </a:ext>
            </a:extLst>
          </p:cNvPr>
          <p:cNvGrpSpPr/>
          <p:nvPr/>
        </p:nvGrpSpPr>
        <p:grpSpPr>
          <a:xfrm>
            <a:off x="10373140" y="239023"/>
            <a:ext cx="1390372" cy="1107996"/>
            <a:chOff x="657640" y="3429000"/>
            <a:chExt cx="1390372" cy="1107996"/>
          </a:xfrm>
        </p:grpSpPr>
        <p:sp>
          <p:nvSpPr>
            <p:cNvPr id="7" name="Oval 6">
              <a:extLst>
                <a:ext uri="{FF2B5EF4-FFF2-40B4-BE49-F238E27FC236}">
                  <a16:creationId xmlns:a16="http://schemas.microsoft.com/office/drawing/2014/main" id="{22102D7B-1FCF-FB00-7997-44E51128F4E0}"/>
                </a:ext>
              </a:extLst>
            </p:cNvPr>
            <p:cNvSpPr/>
            <p:nvPr/>
          </p:nvSpPr>
          <p:spPr>
            <a:xfrm>
              <a:off x="1811406" y="4261895"/>
              <a:ext cx="228600" cy="213360"/>
            </a:xfrm>
            <a:prstGeom prst="ellipse">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endParaRPr lang="en-US" dirty="0">
                <a:solidFill>
                  <a:prstClr val="white"/>
                </a:solidFill>
                <a:latin typeface="Calibri"/>
              </a:endParaRPr>
            </a:p>
          </p:txBody>
        </p:sp>
        <p:sp>
          <p:nvSpPr>
            <p:cNvPr id="8" name="Oval 7">
              <a:extLst>
                <a:ext uri="{FF2B5EF4-FFF2-40B4-BE49-F238E27FC236}">
                  <a16:creationId xmlns:a16="http://schemas.microsoft.com/office/drawing/2014/main" id="{89E94A24-4E15-DBFC-39E4-7A145577327F}"/>
                </a:ext>
              </a:extLst>
            </p:cNvPr>
            <p:cNvSpPr/>
            <p:nvPr/>
          </p:nvSpPr>
          <p:spPr>
            <a:xfrm>
              <a:off x="1819412" y="3927487"/>
              <a:ext cx="228600" cy="213360"/>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endParaRPr lang="en-US" dirty="0">
                <a:solidFill>
                  <a:prstClr val="white"/>
                </a:solidFill>
                <a:latin typeface="Calibri"/>
              </a:endParaRPr>
            </a:p>
          </p:txBody>
        </p:sp>
        <p:sp>
          <p:nvSpPr>
            <p:cNvPr id="9" name="TextBox 8">
              <a:extLst>
                <a:ext uri="{FF2B5EF4-FFF2-40B4-BE49-F238E27FC236}">
                  <a16:creationId xmlns:a16="http://schemas.microsoft.com/office/drawing/2014/main" id="{7A6BA01D-4CA2-1DF6-A499-229D1CF2A4FC}"/>
                </a:ext>
              </a:extLst>
            </p:cNvPr>
            <p:cNvSpPr txBox="1"/>
            <p:nvPr/>
          </p:nvSpPr>
          <p:spPr>
            <a:xfrm>
              <a:off x="657640" y="3429000"/>
              <a:ext cx="1255581" cy="1107996"/>
            </a:xfrm>
            <a:prstGeom prst="rect">
              <a:avLst/>
            </a:prstGeom>
            <a:noFill/>
          </p:spPr>
          <p:txBody>
            <a:bodyPr wrap="square" rtlCol="0">
              <a:spAutoFit/>
            </a:bodyPr>
            <a:lstStyle/>
            <a:p>
              <a:pPr>
                <a:spcAft>
                  <a:spcPts val="600"/>
                </a:spcAft>
              </a:pPr>
              <a:r>
                <a:rPr lang="en-US" sz="2400" b="0" i="0" spc="100" baseline="0" dirty="0">
                  <a:latin typeface="Obvia" panose="02000503040000020004" pitchFamily="50" charset="0"/>
                </a:rPr>
                <a:t>KEY</a:t>
              </a:r>
            </a:p>
            <a:p>
              <a:pPr>
                <a:spcAft>
                  <a:spcPts val="600"/>
                </a:spcAft>
              </a:pPr>
              <a:r>
                <a:rPr lang="en-US" sz="1600" b="0" i="0" spc="100" baseline="0" dirty="0">
                  <a:latin typeface="Acumin Pro" panose="020B0504020202020204" pitchFamily="34" charset="0"/>
                </a:rPr>
                <a:t>OFFENSE</a:t>
              </a:r>
            </a:p>
            <a:p>
              <a:pPr>
                <a:spcAft>
                  <a:spcPts val="600"/>
                </a:spcAft>
              </a:pPr>
              <a:r>
                <a:rPr lang="en-US" sz="1600" spc="100" dirty="0">
                  <a:latin typeface="Acumin Pro" panose="020B0504020202020204" pitchFamily="34" charset="0"/>
                </a:rPr>
                <a:t>DEFENSE</a:t>
              </a:r>
              <a:endParaRPr lang="en-US" sz="1600" b="0" i="0" spc="100" baseline="0" dirty="0">
                <a:latin typeface="Acumin Pro" panose="020B0504020202020204" pitchFamily="34" charset="0"/>
              </a:endParaRPr>
            </a:p>
          </p:txBody>
        </p:sp>
      </p:grpSp>
      <p:pic>
        <p:nvPicPr>
          <p:cNvPr id="10" name="Picture 9">
            <a:extLst>
              <a:ext uri="{FF2B5EF4-FFF2-40B4-BE49-F238E27FC236}">
                <a16:creationId xmlns:a16="http://schemas.microsoft.com/office/drawing/2014/main" id="{9F20B690-9E30-8535-3E26-A222098E7C0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00" b="94667" l="10000" r="90000">
                        <a14:foregroundMark x1="51000" y1="94833" x2="51000" y2="94833"/>
                        <a14:foregroundMark x1="44333" y1="4000" x2="44333" y2="4000"/>
                      </a14:backgroundRemoval>
                    </a14:imgEffect>
                  </a14:imgLayer>
                </a14:imgProps>
              </a:ext>
              <a:ext uri="{28A0092B-C50C-407E-A947-70E740481C1C}">
                <a14:useLocalDpi xmlns:a14="http://schemas.microsoft.com/office/drawing/2010/main"/>
              </a:ext>
            </a:extLst>
          </a:blip>
          <a:stretch>
            <a:fillRect/>
          </a:stretch>
        </p:blipFill>
        <p:spPr>
          <a:xfrm>
            <a:off x="7264513" y="3301637"/>
            <a:ext cx="968160" cy="968160"/>
          </a:xfrm>
          <a:prstGeom prst="rect">
            <a:avLst/>
          </a:prstGeom>
        </p:spPr>
      </p:pic>
    </p:spTree>
    <p:extLst>
      <p:ext uri="{BB962C8B-B14F-4D97-AF65-F5344CB8AC3E}">
        <p14:creationId xmlns:p14="http://schemas.microsoft.com/office/powerpoint/2010/main" val="429478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100"/>
                                  </p:stCondLst>
                                  <p:childTnLst>
                                    <p:animMotion origin="layout" path="M 3.75E-6 2.59259E-6 L 0.05547 -0.18218 " pathEditMode="relative" rAng="0" ptsTypes="AA">
                                      <p:cBhvr>
                                        <p:cTn id="6" dur="1800" fill="hold"/>
                                        <p:tgtEl>
                                          <p:spTgt spid="40"/>
                                        </p:tgtEl>
                                        <p:attrNameLst>
                                          <p:attrName>ppt_x</p:attrName>
                                          <p:attrName>ppt_y</p:attrName>
                                        </p:attrNameLst>
                                      </p:cBhvr>
                                      <p:rCtr x="2773" y="-9120"/>
                                    </p:animMotion>
                                  </p:childTnLst>
                                </p:cTn>
                              </p:par>
                              <p:par>
                                <p:cTn id="7" presetID="64" presetClass="path" presetSubtype="0" accel="50000" decel="50000" fill="hold" grpId="0" nodeType="withEffect">
                                  <p:stCondLst>
                                    <p:cond delay="0"/>
                                  </p:stCondLst>
                                  <p:childTnLst>
                                    <p:animMotion origin="layout" path="M -3.33333E-6 -7.40741E-7 L 0.07396 -0.24599 " pathEditMode="relative" rAng="0" ptsTypes="AA">
                                      <p:cBhvr>
                                        <p:cTn id="8" dur="2000" fill="hold"/>
                                        <p:tgtEl>
                                          <p:spTgt spid="39"/>
                                        </p:tgtEl>
                                        <p:attrNameLst>
                                          <p:attrName>ppt_x</p:attrName>
                                          <p:attrName>ppt_y</p:attrName>
                                        </p:attrNameLst>
                                      </p:cBhvr>
                                      <p:rCtr x="3698" y="-12315"/>
                                    </p:animMotion>
                                  </p:childTnLst>
                                </p:cTn>
                              </p:par>
                              <p:par>
                                <p:cTn id="9" presetID="0" presetClass="path" presetSubtype="0" accel="50000" decel="50000" fill="hold" grpId="0" nodeType="withEffect">
                                  <p:stCondLst>
                                    <p:cond delay="800"/>
                                  </p:stCondLst>
                                  <p:childTnLst>
                                    <p:animMotion origin="layout" path="M 0.00443 0.00903 L 0.00443 0.00903 C 0.0069 0.00509 0.00912 0.00069 0.01185 -0.00255 C 0.01563 -0.00694 0.0198 -0.00995 0.02357 -0.01389 C 0.02695 -0.01736 0.03008 -0.02153 0.03321 -0.02546 C 0.03607 -0.0287 0.03737 -0.02986 0.03959 -0.03495 C 0.04245 -0.04144 0.04532 -0.05 0.04714 -0.05764 C 0.04818 -0.06204 0.05014 -0.07338 0.0504 -0.0787 C 0.05066 -0.08889 0.0504 -0.09907 0.0504 -0.10903 " pathEditMode="relative" ptsTypes="AAAAAAAAA">
                                      <p:cBhvr>
                                        <p:cTn id="10" dur="2000" fill="hold"/>
                                        <p:tgtEl>
                                          <p:spTgt spid="41"/>
                                        </p:tgtEl>
                                        <p:attrNameLst>
                                          <p:attrName>ppt_x</p:attrName>
                                          <p:attrName>ppt_y</p:attrName>
                                        </p:attrNameLst>
                                      </p:cBhvr>
                                    </p:animMotion>
                                  </p:childTnLst>
                                </p:cTn>
                              </p:par>
                              <p:par>
                                <p:cTn id="11" presetID="1" presetClass="entr" presetSubtype="0" fill="hold" nodeType="withEffect">
                                  <p:stCondLst>
                                    <p:cond delay="1500"/>
                                  </p:stCondLst>
                                  <p:childTnLst>
                                    <p:set>
                                      <p:cBhvr>
                                        <p:cTn id="12" dur="1" fill="hold">
                                          <p:stCondLst>
                                            <p:cond delay="0"/>
                                          </p:stCondLst>
                                        </p:cTn>
                                        <p:tgtEl>
                                          <p:spTgt spid="10"/>
                                        </p:tgtEl>
                                        <p:attrNameLst>
                                          <p:attrName>style.visibility</p:attrName>
                                        </p:attrNameLst>
                                      </p:cBhvr>
                                      <p:to>
                                        <p:strVal val="visible"/>
                                      </p:to>
                                    </p:set>
                                  </p:childTnLst>
                                </p:cTn>
                              </p:par>
                              <p:par>
                                <p:cTn id="13" presetID="0" presetClass="path" presetSubtype="0" accel="50000" decel="50000" fill="hold" nodeType="withEffect">
                                  <p:stCondLst>
                                    <p:cond delay="1600"/>
                                  </p:stCondLst>
                                  <p:childTnLst>
                                    <p:animMotion origin="layout" path="M -1.66667E-6 3.7037E-7 L -1.66667E-6 0.00023 C 0.00365 -0.06134 0.00261 -0.03032 0.00104 -0.12014 C 0.00091 -0.13218 0.00065 -0.14421 -1.66667E-6 -0.15625 C -0.00078 -0.17014 -0.00169 -0.17546 -0.00325 -0.18681 C -0.00443 -0.21366 -0.00534 -0.22014 -0.00325 -0.25162 C -0.00299 -0.25394 -0.00169 -0.25532 -0.00104 -0.25718 C 0.00039 -0.26181 0.00182 -0.26944 0.0043 -0.27245 C 0.00547 -0.27407 0.00716 -0.27384 0.0086 -0.27431 C 0.01029 -0.26991 0.01459 -0.2588 0.01602 -0.25347 C 0.01654 -0.25162 0.01667 -0.24954 0.01706 -0.24769 C 0.01771 -0.24514 0.01849 -0.24259 0.01927 -0.24005 C 0.01953 -0.2338 0.01966 -0.22732 0.02031 -0.22107 C 0.02084 -0.21597 0.02266 -0.21111 0.0224 -0.20579 C 0.02123 -0.17778 0.01771 -0.15 0.01602 -0.12199 C 0.01445 -0.09491 0.0138 -0.06736 0.01276 -0.04005 C 0.01237 -0.02917 0.01263 -0.01829 0.01172 -0.00764 C 0.0112 0.00023 0.00938 0.00764 0.0086 0.01528 L 0.00742 0.02477 C 0.00716 0.03171 0.00703 0.03889 0.00638 0.04583 C 0.00521 0.06042 0.00534 0.04676 0.00534 0.05347 L 0.00209 0.04954 " pathEditMode="relative" rAng="0" ptsTypes="AAAAAAAAAAAAAAAAAAAAAA">
                                      <p:cBhvr>
                                        <p:cTn id="14" dur="2000" fill="hold"/>
                                        <p:tgtEl>
                                          <p:spTgt spid="10"/>
                                        </p:tgtEl>
                                        <p:attrNameLst>
                                          <p:attrName>ppt_x</p:attrName>
                                          <p:attrName>ppt_y</p:attrName>
                                        </p:attrNameLst>
                                      </p:cBhvr>
                                      <p:rCtr x="885" y="-110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846513" y="2047875"/>
            <a:ext cx="8345487" cy="4576763"/>
          </a:xfrm>
          <a:prstGeom prst="rect">
            <a:avLst/>
          </a:prstGeom>
        </p:spPr>
        <p:txBody>
          <a:bodyPr>
            <a:normAutofit/>
          </a:bodyPr>
          <a:lstStyle/>
          <a:p>
            <a:endParaRPr lang="en-US" sz="1600" dirty="0">
              <a:latin typeface="Tahoma"/>
              <a:cs typeface="Tahoma"/>
            </a:endParaRPr>
          </a:p>
          <a:p>
            <a:endParaRPr lang="en-US" sz="2000" dirty="0">
              <a:latin typeface="Tahoma"/>
              <a:cs typeface="Tahoma"/>
            </a:endParaRPr>
          </a:p>
          <a:p>
            <a:endParaRPr lang="en-US" sz="2000" dirty="0">
              <a:latin typeface="Tahoma"/>
              <a:cs typeface="Tahoma"/>
            </a:endParaRPr>
          </a:p>
        </p:txBody>
      </p:sp>
      <p:grpSp>
        <p:nvGrpSpPr>
          <p:cNvPr id="5" name="Group 4">
            <a:extLst>
              <a:ext uri="{FF2B5EF4-FFF2-40B4-BE49-F238E27FC236}">
                <a16:creationId xmlns:a16="http://schemas.microsoft.com/office/drawing/2014/main" id="{C4B56225-A4FE-4248-955C-6B42795EDF78}"/>
              </a:ext>
            </a:extLst>
          </p:cNvPr>
          <p:cNvGrpSpPr/>
          <p:nvPr/>
        </p:nvGrpSpPr>
        <p:grpSpPr>
          <a:xfrm>
            <a:off x="2379103" y="1908552"/>
            <a:ext cx="7806297" cy="4027547"/>
            <a:chOff x="143210" y="314658"/>
            <a:chExt cx="8806085" cy="4478404"/>
          </a:xfrm>
        </p:grpSpPr>
        <p:sp>
          <p:nvSpPr>
            <p:cNvPr id="6" name="Rectangle 5">
              <a:extLst>
                <a:ext uri="{FF2B5EF4-FFF2-40B4-BE49-F238E27FC236}">
                  <a16:creationId xmlns:a16="http://schemas.microsoft.com/office/drawing/2014/main" id="{7833EEFB-26DD-475A-A00B-8228457A835A}"/>
                </a:ext>
              </a:extLst>
            </p:cNvPr>
            <p:cNvSpPr/>
            <p:nvPr/>
          </p:nvSpPr>
          <p:spPr>
            <a:xfrm flipV="1">
              <a:off x="7380744" y="1948966"/>
              <a:ext cx="1420407" cy="2803762"/>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kern="0">
                <a:solidFill>
                  <a:sysClr val="windowText" lastClr="000000"/>
                </a:solidFill>
                <a:latin typeface="Calibri"/>
              </a:endParaRPr>
            </a:p>
          </p:txBody>
        </p:sp>
        <p:sp>
          <p:nvSpPr>
            <p:cNvPr id="7" name="Rectangle 6">
              <a:extLst>
                <a:ext uri="{FF2B5EF4-FFF2-40B4-BE49-F238E27FC236}">
                  <a16:creationId xmlns:a16="http://schemas.microsoft.com/office/drawing/2014/main" id="{FEE0FD20-D274-4AAE-AD4B-AB12F910A396}"/>
                </a:ext>
              </a:extLst>
            </p:cNvPr>
            <p:cNvSpPr/>
            <p:nvPr/>
          </p:nvSpPr>
          <p:spPr>
            <a:xfrm flipV="1">
              <a:off x="1694239" y="1948966"/>
              <a:ext cx="5686506" cy="2803762"/>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kern="0">
                <a:solidFill>
                  <a:sysClr val="windowText" lastClr="000000"/>
                </a:solidFill>
                <a:latin typeface="Calibri"/>
              </a:endParaRPr>
            </a:p>
          </p:txBody>
        </p:sp>
        <p:sp>
          <p:nvSpPr>
            <p:cNvPr id="8" name="Rectangle 7">
              <a:extLst>
                <a:ext uri="{FF2B5EF4-FFF2-40B4-BE49-F238E27FC236}">
                  <a16:creationId xmlns:a16="http://schemas.microsoft.com/office/drawing/2014/main" id="{85D9132B-6B95-4128-BD42-27C4A13E9EAE}"/>
                </a:ext>
              </a:extLst>
            </p:cNvPr>
            <p:cNvSpPr/>
            <p:nvPr/>
          </p:nvSpPr>
          <p:spPr>
            <a:xfrm flipV="1">
              <a:off x="277476" y="1948966"/>
              <a:ext cx="1416763" cy="2803762"/>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kern="0">
                <a:solidFill>
                  <a:sysClr val="windowText" lastClr="000000"/>
                </a:solidFill>
                <a:latin typeface="Calibri"/>
              </a:endParaRPr>
            </a:p>
          </p:txBody>
        </p:sp>
        <p:sp>
          <p:nvSpPr>
            <p:cNvPr id="9" name="Shape 35">
              <a:extLst>
                <a:ext uri="{FF2B5EF4-FFF2-40B4-BE49-F238E27FC236}">
                  <a16:creationId xmlns:a16="http://schemas.microsoft.com/office/drawing/2014/main" id="{2098C84B-53A9-470D-8DE7-A7106FDBFB3B}"/>
                </a:ext>
              </a:extLst>
            </p:cNvPr>
            <p:cNvSpPr/>
            <p:nvPr/>
          </p:nvSpPr>
          <p:spPr>
            <a:xfrm flipV="1">
              <a:off x="4248329" y="3184851"/>
              <a:ext cx="762000" cy="734352"/>
            </a:xfrm>
            <a:prstGeom prst="ellipse">
              <a:avLst/>
            </a:prstGeom>
            <a:noFill/>
            <a:ln w="44450" cap="flat">
              <a:solidFill>
                <a:schemeClr val="tx2"/>
              </a:solidFill>
              <a:prstDash val="solid"/>
              <a:miter lim="400000"/>
            </a:ln>
            <a:effectLst/>
          </p:spPr>
          <p:txBody>
            <a:bodyPr wrap="square" lIns="50800" tIns="50800" rIns="50800" bIns="50800" numCol="1" anchor="ctr">
              <a:noAutofit/>
            </a:bodyPr>
            <a:lstStyle/>
            <a:p>
              <a:pPr defTabSz="685783">
                <a:defRPr sz="2400">
                  <a:solidFill>
                    <a:srgbClr val="FFFFFF"/>
                  </a:solidFill>
                </a:defRPr>
              </a:pPr>
              <a:endParaRPr sz="3200" kern="0">
                <a:solidFill>
                  <a:srgbClr val="FFFFFF"/>
                </a:solidFill>
                <a:latin typeface="Calibri"/>
              </a:endParaRPr>
            </a:p>
          </p:txBody>
        </p:sp>
        <p:cxnSp>
          <p:nvCxnSpPr>
            <p:cNvPr id="10" name="Straight Connector 9">
              <a:extLst>
                <a:ext uri="{FF2B5EF4-FFF2-40B4-BE49-F238E27FC236}">
                  <a16:creationId xmlns:a16="http://schemas.microsoft.com/office/drawing/2014/main" id="{98871CEF-BF94-40FA-BF77-D2CADD7B5A37}"/>
                </a:ext>
              </a:extLst>
            </p:cNvPr>
            <p:cNvCxnSpPr/>
            <p:nvPr/>
          </p:nvCxnSpPr>
          <p:spPr>
            <a:xfrm flipV="1">
              <a:off x="4508076" y="3552027"/>
              <a:ext cx="242507"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14F1A3C-02D3-48A0-B11A-FD99DE965137}"/>
                </a:ext>
              </a:extLst>
            </p:cNvPr>
            <p:cNvSpPr/>
            <p:nvPr/>
          </p:nvSpPr>
          <p:spPr>
            <a:xfrm flipV="1">
              <a:off x="277476" y="353525"/>
              <a:ext cx="8523676" cy="1595441"/>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kern="0">
                <a:solidFill>
                  <a:sysClr val="windowText" lastClr="000000"/>
                </a:solidFill>
                <a:latin typeface="Calibri"/>
              </a:endParaRPr>
            </a:p>
          </p:txBody>
        </p:sp>
        <p:cxnSp>
          <p:nvCxnSpPr>
            <p:cNvPr id="12" name="Straight Connector 11">
              <a:extLst>
                <a:ext uri="{FF2B5EF4-FFF2-40B4-BE49-F238E27FC236}">
                  <a16:creationId xmlns:a16="http://schemas.microsoft.com/office/drawing/2014/main" id="{757EE0FA-B11E-445C-B7E2-6BC79F0EF04D}"/>
                </a:ext>
              </a:extLst>
            </p:cNvPr>
            <p:cNvCxnSpPr/>
            <p:nvPr/>
          </p:nvCxnSpPr>
          <p:spPr>
            <a:xfrm flipV="1">
              <a:off x="1708581" y="353525"/>
              <a:ext cx="0" cy="76065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E388EC0-E711-415D-88FF-1D59A30C8D48}"/>
                </a:ext>
              </a:extLst>
            </p:cNvPr>
            <p:cNvCxnSpPr/>
            <p:nvPr/>
          </p:nvCxnSpPr>
          <p:spPr>
            <a:xfrm flipV="1">
              <a:off x="7382664" y="353525"/>
              <a:ext cx="0" cy="76065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hape 41">
              <a:extLst>
                <a:ext uri="{FF2B5EF4-FFF2-40B4-BE49-F238E27FC236}">
                  <a16:creationId xmlns:a16="http://schemas.microsoft.com/office/drawing/2014/main" id="{6CDF8B11-9EFF-4864-994B-3C920AC9C83F}"/>
                </a:ext>
              </a:extLst>
            </p:cNvPr>
            <p:cNvSpPr/>
            <p:nvPr/>
          </p:nvSpPr>
          <p:spPr>
            <a:xfrm rot="16200000" flipV="1">
              <a:off x="8839449" y="278200"/>
              <a:ext cx="73387" cy="146304"/>
            </a:xfrm>
            <a:prstGeom prst="rect">
              <a:avLst/>
            </a:prstGeom>
            <a:solidFill>
              <a:schemeClr val="accent2"/>
            </a:solidFill>
            <a:ln>
              <a:solidFill>
                <a:schemeClr val="tx2"/>
              </a:solidFill>
              <a:miter lim="400000"/>
            </a:ln>
          </p:spPr>
          <p:txBody>
            <a:bodyPr lIns="50800" tIns="50800" rIns="50800" bIns="50800" anchor="ctr"/>
            <a:lstStyle/>
            <a:p>
              <a:pPr defTabSz="685783">
                <a:defRPr sz="2400">
                  <a:solidFill>
                    <a:srgbClr val="FFFFFF"/>
                  </a:solidFill>
                </a:defRPr>
              </a:pPr>
              <a:endParaRPr sz="3200" kern="0">
                <a:solidFill>
                  <a:srgbClr val="FFFFFF"/>
                </a:solidFill>
                <a:latin typeface="Calibri"/>
              </a:endParaRPr>
            </a:p>
          </p:txBody>
        </p:sp>
        <p:sp>
          <p:nvSpPr>
            <p:cNvPr id="15" name="Isosceles Triangle 14">
              <a:extLst>
                <a:ext uri="{FF2B5EF4-FFF2-40B4-BE49-F238E27FC236}">
                  <a16:creationId xmlns:a16="http://schemas.microsoft.com/office/drawing/2014/main" id="{9642AEF8-B95E-475C-BFB7-A261B6C63D44}"/>
                </a:ext>
              </a:extLst>
            </p:cNvPr>
            <p:cNvSpPr/>
            <p:nvPr/>
          </p:nvSpPr>
          <p:spPr>
            <a:xfrm rot="5400000" flipV="1">
              <a:off x="140948" y="1041626"/>
              <a:ext cx="135372" cy="130848"/>
            </a:xfrm>
            <a:prstGeom prst="triangle">
              <a:avLst/>
            </a:prstGeom>
            <a:solidFill>
              <a:schemeClr val="accent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kern="0">
                <a:solidFill>
                  <a:sysClr val="windowText" lastClr="000000"/>
                </a:solidFill>
                <a:latin typeface="Calibri"/>
              </a:endParaRPr>
            </a:p>
          </p:txBody>
        </p:sp>
        <p:sp>
          <p:nvSpPr>
            <p:cNvPr id="16" name="Shape 41">
              <a:extLst>
                <a:ext uri="{FF2B5EF4-FFF2-40B4-BE49-F238E27FC236}">
                  <a16:creationId xmlns:a16="http://schemas.microsoft.com/office/drawing/2014/main" id="{F63E4E06-2764-42B5-A3B4-32624B7682D2}"/>
                </a:ext>
              </a:extLst>
            </p:cNvPr>
            <p:cNvSpPr/>
            <p:nvPr userDrawn="1"/>
          </p:nvSpPr>
          <p:spPr>
            <a:xfrm rot="16200000" flipV="1">
              <a:off x="8825679" y="4683216"/>
              <a:ext cx="73387" cy="146304"/>
            </a:xfrm>
            <a:prstGeom prst="rect">
              <a:avLst/>
            </a:prstGeom>
            <a:solidFill>
              <a:schemeClr val="accent2"/>
            </a:solidFill>
            <a:ln>
              <a:solidFill>
                <a:schemeClr val="tx2"/>
              </a:solidFill>
              <a:miter lim="400000"/>
            </a:ln>
          </p:spPr>
          <p:txBody>
            <a:bodyPr lIns="50800" tIns="50800" rIns="50800" bIns="50800" anchor="ctr"/>
            <a:lstStyle/>
            <a:p>
              <a:pPr defTabSz="685783">
                <a:defRPr sz="2400">
                  <a:solidFill>
                    <a:srgbClr val="FFFFFF"/>
                  </a:solidFill>
                </a:defRPr>
              </a:pPr>
              <a:endParaRPr sz="3200" kern="0">
                <a:solidFill>
                  <a:srgbClr val="FFFFFF"/>
                </a:solidFill>
                <a:latin typeface="Calibri"/>
              </a:endParaRPr>
            </a:p>
          </p:txBody>
        </p:sp>
        <p:sp>
          <p:nvSpPr>
            <p:cNvPr id="17" name="Shape 41">
              <a:extLst>
                <a:ext uri="{FF2B5EF4-FFF2-40B4-BE49-F238E27FC236}">
                  <a16:creationId xmlns:a16="http://schemas.microsoft.com/office/drawing/2014/main" id="{C85AD57C-7763-406B-B1DF-DA91696B52CD}"/>
                </a:ext>
              </a:extLst>
            </p:cNvPr>
            <p:cNvSpPr/>
            <p:nvPr userDrawn="1"/>
          </p:nvSpPr>
          <p:spPr>
            <a:xfrm rot="5400000" flipV="1">
              <a:off x="197998" y="4683217"/>
              <a:ext cx="73387" cy="146304"/>
            </a:xfrm>
            <a:prstGeom prst="rect">
              <a:avLst/>
            </a:prstGeom>
            <a:solidFill>
              <a:schemeClr val="accent2"/>
            </a:solidFill>
            <a:ln>
              <a:solidFill>
                <a:schemeClr val="tx2"/>
              </a:solidFill>
              <a:miter lim="400000"/>
            </a:ln>
          </p:spPr>
          <p:txBody>
            <a:bodyPr lIns="50800" tIns="50800" rIns="50800" bIns="50800" anchor="ctr"/>
            <a:lstStyle/>
            <a:p>
              <a:pPr defTabSz="685783">
                <a:defRPr sz="2400">
                  <a:solidFill>
                    <a:srgbClr val="FFFFFF"/>
                  </a:solidFill>
                </a:defRPr>
              </a:pPr>
              <a:endParaRPr sz="3200" kern="0">
                <a:solidFill>
                  <a:srgbClr val="FFFFFF"/>
                </a:solidFill>
                <a:latin typeface="Calibri"/>
              </a:endParaRPr>
            </a:p>
          </p:txBody>
        </p:sp>
      </p:grpSp>
      <p:sp>
        <p:nvSpPr>
          <p:cNvPr id="18" name="Oval 17">
            <a:extLst>
              <a:ext uri="{FF2B5EF4-FFF2-40B4-BE49-F238E27FC236}">
                <a16:creationId xmlns:a16="http://schemas.microsoft.com/office/drawing/2014/main" id="{6E702FC3-58FD-4CD3-96D3-FC57052A3C1F}"/>
              </a:ext>
            </a:extLst>
          </p:cNvPr>
          <p:cNvSpPr/>
          <p:nvPr/>
        </p:nvSpPr>
        <p:spPr>
          <a:xfrm>
            <a:off x="5090660" y="5574803"/>
            <a:ext cx="228600" cy="213360"/>
          </a:xfrm>
          <a:prstGeom prst="ellipse">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a:solidFill>
                <a:prstClr val="white"/>
              </a:solidFill>
              <a:latin typeface="Calibri"/>
            </a:endParaRPr>
          </a:p>
        </p:txBody>
      </p:sp>
      <p:sp>
        <p:nvSpPr>
          <p:cNvPr id="19" name="Oval 18">
            <a:extLst>
              <a:ext uri="{FF2B5EF4-FFF2-40B4-BE49-F238E27FC236}">
                <a16:creationId xmlns:a16="http://schemas.microsoft.com/office/drawing/2014/main" id="{F49872A1-08E9-44D3-A6BD-2172F98BEDC0}"/>
              </a:ext>
            </a:extLst>
          </p:cNvPr>
          <p:cNvSpPr/>
          <p:nvPr/>
        </p:nvSpPr>
        <p:spPr>
          <a:xfrm>
            <a:off x="5090660" y="5308103"/>
            <a:ext cx="228600" cy="213360"/>
          </a:xfrm>
          <a:prstGeom prst="ellipse">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endParaRPr lang="en-US">
              <a:solidFill>
                <a:prstClr val="white"/>
              </a:solidFill>
              <a:latin typeface="Calibri"/>
            </a:endParaRPr>
          </a:p>
        </p:txBody>
      </p:sp>
      <p:sp>
        <p:nvSpPr>
          <p:cNvPr id="20" name="Heptagon 19">
            <a:extLst>
              <a:ext uri="{FF2B5EF4-FFF2-40B4-BE49-F238E27FC236}">
                <a16:creationId xmlns:a16="http://schemas.microsoft.com/office/drawing/2014/main" id="{3695811C-139C-4B5F-9FEB-D95B26D8B75D}"/>
              </a:ext>
            </a:extLst>
          </p:cNvPr>
          <p:cNvSpPr/>
          <p:nvPr/>
        </p:nvSpPr>
        <p:spPr>
          <a:xfrm>
            <a:off x="6920732" y="5228092"/>
            <a:ext cx="304800" cy="293371"/>
          </a:xfrm>
          <a:prstGeom prst="heptagon">
            <a:avLst/>
          </a:prstGeom>
          <a:solidFill>
            <a:schemeClr val="tx1"/>
          </a:solidFill>
        </p:spPr>
        <p:style>
          <a:lnRef idx="3">
            <a:schemeClr val="lt1"/>
          </a:lnRef>
          <a:fillRef idx="1">
            <a:schemeClr val="accent6"/>
          </a:fillRef>
          <a:effectRef idx="1">
            <a:schemeClr val="accent6"/>
          </a:effectRef>
          <a:fontRef idx="minor">
            <a:schemeClr val="lt1"/>
          </a:fontRef>
        </p:style>
        <p:txBody>
          <a:bodyPr rtlCol="0" anchor="ctr"/>
          <a:lstStyle/>
          <a:p>
            <a:pPr algn="ctr" defTabSz="1219170"/>
            <a:r>
              <a:rPr lang="en-US" dirty="0">
                <a:solidFill>
                  <a:prstClr val="white"/>
                </a:solidFill>
                <a:latin typeface="Calibri"/>
              </a:rPr>
              <a:t>L</a:t>
            </a:r>
          </a:p>
        </p:txBody>
      </p:sp>
      <p:sp>
        <p:nvSpPr>
          <p:cNvPr id="21" name="Heptagon 20">
            <a:extLst>
              <a:ext uri="{FF2B5EF4-FFF2-40B4-BE49-F238E27FC236}">
                <a16:creationId xmlns:a16="http://schemas.microsoft.com/office/drawing/2014/main" id="{CA7D9B2F-B17F-47FC-BA9F-6613CC122001}"/>
              </a:ext>
            </a:extLst>
          </p:cNvPr>
          <p:cNvSpPr/>
          <p:nvPr/>
        </p:nvSpPr>
        <p:spPr>
          <a:xfrm>
            <a:off x="3669823" y="2799244"/>
            <a:ext cx="304800" cy="293371"/>
          </a:xfrm>
          <a:prstGeom prst="heptagon">
            <a:avLst/>
          </a:prstGeom>
          <a:solidFill>
            <a:schemeClr val="tx1"/>
          </a:solidFill>
        </p:spPr>
        <p:style>
          <a:lnRef idx="3">
            <a:schemeClr val="lt1"/>
          </a:lnRef>
          <a:fillRef idx="1">
            <a:schemeClr val="accent6"/>
          </a:fillRef>
          <a:effectRef idx="1">
            <a:schemeClr val="accent6"/>
          </a:effectRef>
          <a:fontRef idx="minor">
            <a:schemeClr val="lt1"/>
          </a:fontRef>
        </p:style>
        <p:txBody>
          <a:bodyPr rtlCol="0" anchor="ctr"/>
          <a:lstStyle/>
          <a:p>
            <a:pPr algn="ctr" defTabSz="1219170"/>
            <a:r>
              <a:rPr lang="en-US" dirty="0">
                <a:solidFill>
                  <a:prstClr val="white"/>
                </a:solidFill>
                <a:latin typeface="Calibri"/>
              </a:rPr>
              <a:t>T</a:t>
            </a:r>
          </a:p>
        </p:txBody>
      </p:sp>
      <p:sp>
        <p:nvSpPr>
          <p:cNvPr id="22" name="Flowchart: Terminator 21">
            <a:extLst>
              <a:ext uri="{FF2B5EF4-FFF2-40B4-BE49-F238E27FC236}">
                <a16:creationId xmlns:a16="http://schemas.microsoft.com/office/drawing/2014/main" id="{4836D15D-81BE-405B-9F87-CA31EE8DA38E}"/>
              </a:ext>
            </a:extLst>
          </p:cNvPr>
          <p:cNvSpPr/>
          <p:nvPr/>
        </p:nvSpPr>
        <p:spPr>
          <a:xfrm>
            <a:off x="5545173" y="2773289"/>
            <a:ext cx="1607820" cy="365760"/>
          </a:xfrm>
          <a:prstGeom prst="flowChartTerminator">
            <a:avLst/>
          </a:prstGeom>
          <a:solidFill>
            <a:srgbClr val="92D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r>
              <a:rPr lang="en-US" b="1" dirty="0">
                <a:solidFill>
                  <a:schemeClr val="tx1"/>
                </a:solidFill>
                <a:latin typeface="Obvia" panose="02000503040000020004" pitchFamily="50" charset="0"/>
              </a:rPr>
              <a:t>Good!</a:t>
            </a:r>
          </a:p>
        </p:txBody>
      </p:sp>
      <p:sp>
        <p:nvSpPr>
          <p:cNvPr id="24" name="Oval 23">
            <a:extLst>
              <a:ext uri="{FF2B5EF4-FFF2-40B4-BE49-F238E27FC236}">
                <a16:creationId xmlns:a16="http://schemas.microsoft.com/office/drawing/2014/main" id="{F5607076-9CF7-4A23-9FD7-1240B9BF4411}"/>
              </a:ext>
            </a:extLst>
          </p:cNvPr>
          <p:cNvSpPr/>
          <p:nvPr/>
        </p:nvSpPr>
        <p:spPr>
          <a:xfrm>
            <a:off x="6234783" y="4601349"/>
            <a:ext cx="228600" cy="213360"/>
          </a:xfrm>
          <a:prstGeom prst="ellipse">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endParaRPr lang="en-US" dirty="0">
              <a:solidFill>
                <a:prstClr val="white"/>
              </a:solidFill>
              <a:latin typeface="Calibri"/>
            </a:endParaRPr>
          </a:p>
        </p:txBody>
      </p:sp>
      <p:grpSp>
        <p:nvGrpSpPr>
          <p:cNvPr id="2" name="Group 1">
            <a:extLst>
              <a:ext uri="{FF2B5EF4-FFF2-40B4-BE49-F238E27FC236}">
                <a16:creationId xmlns:a16="http://schemas.microsoft.com/office/drawing/2014/main" id="{572F7278-B4F1-35FF-BC58-54C309847E1E}"/>
              </a:ext>
            </a:extLst>
          </p:cNvPr>
          <p:cNvGrpSpPr/>
          <p:nvPr/>
        </p:nvGrpSpPr>
        <p:grpSpPr>
          <a:xfrm>
            <a:off x="212481" y="235927"/>
            <a:ext cx="9972919" cy="1141047"/>
            <a:chOff x="212481" y="235927"/>
            <a:chExt cx="8049359" cy="1141047"/>
          </a:xfrm>
        </p:grpSpPr>
        <p:sp>
          <p:nvSpPr>
            <p:cNvPr id="4" name="TextBox 3">
              <a:extLst>
                <a:ext uri="{FF2B5EF4-FFF2-40B4-BE49-F238E27FC236}">
                  <a16:creationId xmlns:a16="http://schemas.microsoft.com/office/drawing/2014/main" id="{D12E9BCE-D615-94D6-4A87-4299C02B12E3}"/>
                </a:ext>
              </a:extLst>
            </p:cNvPr>
            <p:cNvSpPr txBox="1"/>
            <p:nvPr/>
          </p:nvSpPr>
          <p:spPr>
            <a:xfrm>
              <a:off x="212481" y="235927"/>
              <a:ext cx="64931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GOOD RESTARTS FROM ENDLINE</a:t>
              </a:r>
            </a:p>
          </p:txBody>
        </p:sp>
        <p:sp>
          <p:nvSpPr>
            <p:cNvPr id="25" name="TextBox 24">
              <a:extLst>
                <a:ext uri="{FF2B5EF4-FFF2-40B4-BE49-F238E27FC236}">
                  <a16:creationId xmlns:a16="http://schemas.microsoft.com/office/drawing/2014/main" id="{6CAC938E-D2B4-89D8-07A3-0C6B1B3521F2}"/>
                </a:ext>
              </a:extLst>
            </p:cNvPr>
            <p:cNvSpPr txBox="1"/>
            <p:nvPr/>
          </p:nvSpPr>
          <p:spPr>
            <a:xfrm>
              <a:off x="231532" y="946087"/>
              <a:ext cx="8030308" cy="430887"/>
            </a:xfrm>
            <a:prstGeom prst="rect">
              <a:avLst/>
            </a:prstGeom>
            <a:noFill/>
          </p:spPr>
          <p:txBody>
            <a:bodyPr wrap="square" rtlCol="0">
              <a:spAutoFit/>
            </a:bodyPr>
            <a:lstStyle/>
            <a:p>
              <a:r>
                <a:rPr lang="en-US" sz="2200" b="0" i="0" spc="100" baseline="0" dirty="0">
                  <a:solidFill>
                    <a:srgbClr val="C8102E"/>
                  </a:solidFill>
                  <a:latin typeface="Obvia" panose="02000503040000020004" pitchFamily="50" charset="0"/>
                </a:rPr>
                <a:t>ANIMATED 2-PERSON MECHANICS</a:t>
              </a:r>
            </a:p>
          </p:txBody>
        </p:sp>
      </p:grpSp>
      <p:grpSp>
        <p:nvGrpSpPr>
          <p:cNvPr id="30" name="Group 29">
            <a:extLst>
              <a:ext uri="{FF2B5EF4-FFF2-40B4-BE49-F238E27FC236}">
                <a16:creationId xmlns:a16="http://schemas.microsoft.com/office/drawing/2014/main" id="{38217CB0-8197-74F8-9619-79063DD63D16}"/>
              </a:ext>
            </a:extLst>
          </p:cNvPr>
          <p:cNvGrpSpPr/>
          <p:nvPr/>
        </p:nvGrpSpPr>
        <p:grpSpPr>
          <a:xfrm>
            <a:off x="10373140" y="239023"/>
            <a:ext cx="1390372" cy="1107996"/>
            <a:chOff x="657640" y="3429000"/>
            <a:chExt cx="1390372" cy="1107996"/>
          </a:xfrm>
        </p:grpSpPr>
        <p:sp>
          <p:nvSpPr>
            <p:cNvPr id="27" name="Oval 26">
              <a:extLst>
                <a:ext uri="{FF2B5EF4-FFF2-40B4-BE49-F238E27FC236}">
                  <a16:creationId xmlns:a16="http://schemas.microsoft.com/office/drawing/2014/main" id="{2ADC460C-3152-9902-3B79-E14B3257F287}"/>
                </a:ext>
              </a:extLst>
            </p:cNvPr>
            <p:cNvSpPr/>
            <p:nvPr/>
          </p:nvSpPr>
          <p:spPr>
            <a:xfrm>
              <a:off x="1811406" y="4261895"/>
              <a:ext cx="228600" cy="213360"/>
            </a:xfrm>
            <a:prstGeom prst="ellipse">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endParaRPr lang="en-US" dirty="0">
                <a:solidFill>
                  <a:prstClr val="white"/>
                </a:solidFill>
                <a:latin typeface="Calibri"/>
              </a:endParaRPr>
            </a:p>
          </p:txBody>
        </p:sp>
        <p:sp>
          <p:nvSpPr>
            <p:cNvPr id="28" name="Oval 27">
              <a:extLst>
                <a:ext uri="{FF2B5EF4-FFF2-40B4-BE49-F238E27FC236}">
                  <a16:creationId xmlns:a16="http://schemas.microsoft.com/office/drawing/2014/main" id="{485317BC-2408-1F0F-719F-65E35FCCC26E}"/>
                </a:ext>
              </a:extLst>
            </p:cNvPr>
            <p:cNvSpPr/>
            <p:nvPr/>
          </p:nvSpPr>
          <p:spPr>
            <a:xfrm>
              <a:off x="1819412" y="3927487"/>
              <a:ext cx="228600" cy="213360"/>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endParaRPr lang="en-US" dirty="0">
                <a:solidFill>
                  <a:prstClr val="white"/>
                </a:solidFill>
                <a:latin typeface="Calibri"/>
              </a:endParaRPr>
            </a:p>
          </p:txBody>
        </p:sp>
        <p:sp>
          <p:nvSpPr>
            <p:cNvPr id="29" name="TextBox 28">
              <a:extLst>
                <a:ext uri="{FF2B5EF4-FFF2-40B4-BE49-F238E27FC236}">
                  <a16:creationId xmlns:a16="http://schemas.microsoft.com/office/drawing/2014/main" id="{47877EC4-F172-59E7-40C8-738F6ECF190D}"/>
                </a:ext>
              </a:extLst>
            </p:cNvPr>
            <p:cNvSpPr txBox="1"/>
            <p:nvPr/>
          </p:nvSpPr>
          <p:spPr>
            <a:xfrm>
              <a:off x="657640" y="3429000"/>
              <a:ext cx="1255581" cy="1107996"/>
            </a:xfrm>
            <a:prstGeom prst="rect">
              <a:avLst/>
            </a:prstGeom>
            <a:noFill/>
          </p:spPr>
          <p:txBody>
            <a:bodyPr wrap="square" rtlCol="0">
              <a:spAutoFit/>
            </a:bodyPr>
            <a:lstStyle/>
            <a:p>
              <a:pPr>
                <a:spcAft>
                  <a:spcPts val="600"/>
                </a:spcAft>
              </a:pPr>
              <a:r>
                <a:rPr lang="en-US" sz="2400" b="0" i="0" spc="100" baseline="0" dirty="0">
                  <a:latin typeface="Obvia" panose="02000503040000020004" pitchFamily="50" charset="0"/>
                </a:rPr>
                <a:t>KEY</a:t>
              </a:r>
            </a:p>
            <a:p>
              <a:pPr>
                <a:spcAft>
                  <a:spcPts val="600"/>
                </a:spcAft>
              </a:pPr>
              <a:r>
                <a:rPr lang="en-US" sz="1600" b="0" i="0" spc="100" baseline="0" dirty="0">
                  <a:latin typeface="Acumin Pro" panose="020B0504020202020204" pitchFamily="34" charset="0"/>
                </a:rPr>
                <a:t>OFFENSE</a:t>
              </a:r>
            </a:p>
            <a:p>
              <a:pPr>
                <a:spcAft>
                  <a:spcPts val="600"/>
                </a:spcAft>
              </a:pPr>
              <a:r>
                <a:rPr lang="en-US" sz="1600" spc="100" dirty="0">
                  <a:latin typeface="Acumin Pro" panose="020B0504020202020204" pitchFamily="34" charset="0"/>
                </a:rPr>
                <a:t>DEFENSE</a:t>
              </a:r>
              <a:endParaRPr lang="en-US" sz="1600" b="0" i="0" spc="100" baseline="0" dirty="0">
                <a:latin typeface="Acumin Pro" panose="020B0504020202020204" pitchFamily="34" charset="0"/>
              </a:endParaRPr>
            </a:p>
          </p:txBody>
        </p:sp>
      </p:grpSp>
    </p:spTree>
    <p:extLst>
      <p:ext uri="{BB962C8B-B14F-4D97-AF65-F5344CB8AC3E}">
        <p14:creationId xmlns:p14="http://schemas.microsoft.com/office/powerpoint/2010/main" val="34267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3.125E-6 -3.33333E-6 L -0.07669 -0.00069 " pathEditMode="relative" rAng="0" ptsTypes="AA">
                                      <p:cBhvr>
                                        <p:cTn id="6" dur="1000" fill="hold"/>
                                        <p:tgtEl>
                                          <p:spTgt spid="19"/>
                                        </p:tgtEl>
                                        <p:attrNameLst>
                                          <p:attrName>ppt_x</p:attrName>
                                          <p:attrName>ppt_y</p:attrName>
                                        </p:attrNameLst>
                                      </p:cBhvr>
                                      <p:rCtr x="-3841" y="-46"/>
                                    </p:animMotion>
                                  </p:childTnLst>
                                </p:cTn>
                              </p:par>
                              <p:par>
                                <p:cTn id="7" presetID="64" presetClass="path" presetSubtype="0" accel="50000" decel="50000" fill="hold" grpId="0" nodeType="withEffect">
                                  <p:stCondLst>
                                    <p:cond delay="100"/>
                                  </p:stCondLst>
                                  <p:childTnLst>
                                    <p:animMotion origin="layout" path="M -3.125E-6 -2.22222E-6 L 0.07396 -0.24606 " pathEditMode="relative" rAng="0" ptsTypes="AA">
                                      <p:cBhvr>
                                        <p:cTn id="8" dur="2000" fill="hold"/>
                                        <p:tgtEl>
                                          <p:spTgt spid="18"/>
                                        </p:tgtEl>
                                        <p:attrNameLst>
                                          <p:attrName>ppt_x</p:attrName>
                                          <p:attrName>ppt_y</p:attrName>
                                        </p:attrNameLst>
                                      </p:cBhvr>
                                      <p:rCtr x="3698" y="-12315"/>
                                    </p:animMotion>
                                  </p:childTnLst>
                                </p:cTn>
                              </p:par>
                              <p:par>
                                <p:cTn id="9" presetID="0" presetClass="path" presetSubtype="0" accel="50000" decel="50000" fill="hold" grpId="0" nodeType="withEffect">
                                  <p:stCondLst>
                                    <p:cond delay="100"/>
                                  </p:stCondLst>
                                  <p:childTnLst>
                                    <p:animMotion origin="layout" path="M 0.00104 -0.00532 L 0.00104 -0.00509 C 0.00508 -0.00902 0.00937 -0.01273 0.01341 -0.01643 C 0.01458 -0.01759 0.01562 -0.01875 0.01653 -0.02013 C 0.01875 -0.02384 0.02278 -0.03125 0.02278 -0.03101 C 0.02344 -0.03495 0.02435 -0.03865 0.02487 -0.04236 C 0.02617 -0.05185 0.02552 -0.04745 0.02695 -0.05532 C 0.02734 -0.05972 0.02799 -0.06412 0.02799 -0.06828 C 0.02799 -0.10254 0.03151 -0.09537 0.02591 -0.10532 " pathEditMode="relative" rAng="0" ptsTypes="AAAAAAAAA">
                                      <p:cBhvr>
                                        <p:cTn id="10" dur="2000" fill="hold"/>
                                        <p:tgtEl>
                                          <p:spTgt spid="20"/>
                                        </p:tgtEl>
                                        <p:attrNameLst>
                                          <p:attrName>ppt_x</p:attrName>
                                          <p:attrName>ppt_y</p:attrName>
                                        </p:attrNameLst>
                                      </p:cBhvr>
                                      <p:rCtr x="1393" y="-5000"/>
                                    </p:animMotion>
                                  </p:childTnLst>
                                </p:cTn>
                              </p:par>
                              <p:par>
                                <p:cTn id="11" presetID="42" presetClass="path" presetSubtype="0" accel="50000" decel="50000" fill="hold" grpId="1" nodeType="withEffect">
                                  <p:stCondLst>
                                    <p:cond delay="900"/>
                                  </p:stCondLst>
                                  <p:childTnLst>
                                    <p:animMotion origin="layout" path="M -0.07669 -0.00069 L 0.08789 -0.15555 " pathEditMode="relative" rAng="0" ptsTypes="AA">
                                      <p:cBhvr>
                                        <p:cTn id="12" dur="1700" fill="hold"/>
                                        <p:tgtEl>
                                          <p:spTgt spid="19"/>
                                        </p:tgtEl>
                                        <p:attrNameLst>
                                          <p:attrName>ppt_x</p:attrName>
                                          <p:attrName>ppt_y</p:attrName>
                                        </p:attrNameLst>
                                      </p:cBhvr>
                                      <p:rCtr x="8229" y="-7755"/>
                                    </p:animMotion>
                                  </p:childTnLst>
                                </p:cTn>
                              </p:par>
                            </p:childTnLst>
                          </p:cTn>
                        </p:par>
                        <p:par>
                          <p:cTn id="13" fill="hold">
                            <p:stCondLst>
                              <p:cond delay="2600"/>
                            </p:stCondLst>
                            <p:childTnLst>
                              <p:par>
                                <p:cTn id="14" presetID="1" presetClass="entr" presetSubtype="0"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19" grpId="1" animBg="1"/>
      <p:bldP spid="20" grpId="0"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0">
            <a:extLst>
              <a:ext uri="{FF2B5EF4-FFF2-40B4-BE49-F238E27FC236}">
                <a16:creationId xmlns:a16="http://schemas.microsoft.com/office/drawing/2014/main" id="{A7DC8BA3-6F14-4E73-BCD1-2F793537A675}"/>
              </a:ext>
            </a:extLst>
          </p:cNvPr>
          <p:cNvSpPr>
            <a:spLocks noGrp="1"/>
          </p:cNvSpPr>
          <p:nvPr>
            <p:ph sz="half" idx="4294967295"/>
          </p:nvPr>
        </p:nvSpPr>
        <p:spPr>
          <a:xfrm>
            <a:off x="332426" y="1447800"/>
            <a:ext cx="4165600" cy="3810000"/>
          </a:xfrm>
          <a:prstGeom prst="rect">
            <a:avLst/>
          </a:prstGeom>
        </p:spPr>
        <p:txBody>
          <a:bodyPr/>
          <a:lstStyle/>
          <a:p>
            <a:r>
              <a:rPr lang="en-US" sz="2400" dirty="0">
                <a:solidFill>
                  <a:schemeClr val="tx1"/>
                </a:solidFill>
                <a:latin typeface="Acumin Pro" panose="020B0504020202020204" pitchFamily="34" charset="0"/>
              </a:rPr>
              <a:t>When trouble happens most. </a:t>
            </a:r>
            <a:endParaRPr lang="en-US" dirty="0">
              <a:solidFill>
                <a:schemeClr val="tx1"/>
              </a:solidFill>
              <a:latin typeface="Acumin Pro" panose="020B0504020202020204" pitchFamily="34" charset="0"/>
            </a:endParaRPr>
          </a:p>
          <a:p>
            <a:pPr lvl="1"/>
            <a:r>
              <a:rPr lang="en-US" dirty="0">
                <a:solidFill>
                  <a:schemeClr val="tx1"/>
                </a:solidFill>
                <a:latin typeface="Acumin Pro" panose="020B0504020202020204" pitchFamily="34" charset="0"/>
              </a:rPr>
              <a:t>Over &amp; Back </a:t>
            </a:r>
          </a:p>
          <a:p>
            <a:pPr lvl="1"/>
            <a:r>
              <a:rPr lang="en-US" dirty="0">
                <a:solidFill>
                  <a:schemeClr val="tx1"/>
                </a:solidFill>
                <a:latin typeface="Acumin Pro" panose="020B0504020202020204" pitchFamily="34" charset="0"/>
              </a:rPr>
              <a:t>Restart after a faceoff violations</a:t>
            </a:r>
          </a:p>
        </p:txBody>
      </p:sp>
      <p:grpSp>
        <p:nvGrpSpPr>
          <p:cNvPr id="25" name="Group 24">
            <a:extLst>
              <a:ext uri="{FF2B5EF4-FFF2-40B4-BE49-F238E27FC236}">
                <a16:creationId xmlns:a16="http://schemas.microsoft.com/office/drawing/2014/main" id="{98FEF91C-62FA-4BBE-A26D-644E9A229ABE}"/>
              </a:ext>
            </a:extLst>
          </p:cNvPr>
          <p:cNvGrpSpPr/>
          <p:nvPr/>
        </p:nvGrpSpPr>
        <p:grpSpPr>
          <a:xfrm flipH="1">
            <a:off x="6057904" y="1447800"/>
            <a:ext cx="4482219" cy="4157155"/>
            <a:chOff x="76200" y="624396"/>
            <a:chExt cx="4482219" cy="4157154"/>
          </a:xfrm>
        </p:grpSpPr>
        <p:sp>
          <p:nvSpPr>
            <p:cNvPr id="44" name="Rectangle 43">
              <a:extLst>
                <a:ext uri="{FF2B5EF4-FFF2-40B4-BE49-F238E27FC236}">
                  <a16:creationId xmlns:a16="http://schemas.microsoft.com/office/drawing/2014/main" id="{020CAF2E-9C4B-4672-93D5-812324DA0D0F}"/>
                </a:ext>
              </a:extLst>
            </p:cNvPr>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kern="0">
                <a:solidFill>
                  <a:prstClr val="black"/>
                </a:solidFill>
                <a:latin typeface="Calibri"/>
              </a:endParaRPr>
            </a:p>
          </p:txBody>
        </p:sp>
        <p:sp>
          <p:nvSpPr>
            <p:cNvPr id="45" name="Rectangle 44">
              <a:extLst>
                <a:ext uri="{FF2B5EF4-FFF2-40B4-BE49-F238E27FC236}">
                  <a16:creationId xmlns:a16="http://schemas.microsoft.com/office/drawing/2014/main" id="{30AD3C43-BCBE-433C-AF9A-1E701B6CFBF4}"/>
                </a:ext>
              </a:extLst>
            </p:cNvPr>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kern="0">
                <a:solidFill>
                  <a:prstClr val="black"/>
                </a:solidFill>
                <a:latin typeface="Calibri"/>
              </a:endParaRPr>
            </a:p>
          </p:txBody>
        </p:sp>
        <p:sp>
          <p:nvSpPr>
            <p:cNvPr id="46" name="Rectangle 45">
              <a:extLst>
                <a:ext uri="{FF2B5EF4-FFF2-40B4-BE49-F238E27FC236}">
                  <a16:creationId xmlns:a16="http://schemas.microsoft.com/office/drawing/2014/main" id="{B8A3A069-0E1F-4F0C-B501-E3FE2FA2260C}"/>
                </a:ext>
              </a:extLst>
            </p:cNvPr>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kern="0">
                <a:solidFill>
                  <a:prstClr val="black"/>
                </a:solidFill>
                <a:latin typeface="Calibri"/>
              </a:endParaRPr>
            </a:p>
          </p:txBody>
        </p:sp>
        <p:sp>
          <p:nvSpPr>
            <p:cNvPr id="47" name="Shape 42">
              <a:extLst>
                <a:ext uri="{FF2B5EF4-FFF2-40B4-BE49-F238E27FC236}">
                  <a16:creationId xmlns:a16="http://schemas.microsoft.com/office/drawing/2014/main" id="{46ACF187-6AC8-4EA3-9D5B-AB880A49CE54}"/>
                </a:ext>
              </a:extLst>
            </p:cNvPr>
            <p:cNvSpPr/>
            <p:nvPr/>
          </p:nvSpPr>
          <p:spPr>
            <a:xfrm>
              <a:off x="76200" y="624396"/>
              <a:ext cx="64172" cy="119937"/>
            </a:xfrm>
            <a:prstGeom prst="rect">
              <a:avLst/>
            </a:prstGeom>
            <a:solidFill>
              <a:schemeClr val="accent2"/>
            </a:solidFill>
            <a:ln w="9525">
              <a:solidFill>
                <a:schemeClr val="tx1"/>
              </a:solidFill>
              <a:miter lim="400000"/>
            </a:ln>
          </p:spPr>
          <p:txBody>
            <a:bodyPr lIns="50800" tIns="50800" rIns="50800" bIns="50800" anchor="ctr"/>
            <a:lstStyle/>
            <a:p>
              <a:pPr defTabSz="685783">
                <a:defRPr sz="2400">
                  <a:solidFill>
                    <a:srgbClr val="FFFFFF"/>
                  </a:solidFill>
                </a:defRPr>
              </a:pPr>
              <a:endParaRPr sz="3200" kern="0">
                <a:solidFill>
                  <a:srgbClr val="FFFFFF"/>
                </a:solidFill>
                <a:latin typeface="Calibri"/>
              </a:endParaRPr>
            </a:p>
          </p:txBody>
        </p:sp>
        <p:sp>
          <p:nvSpPr>
            <p:cNvPr id="48" name="Shape 41">
              <a:extLst>
                <a:ext uri="{FF2B5EF4-FFF2-40B4-BE49-F238E27FC236}">
                  <a16:creationId xmlns:a16="http://schemas.microsoft.com/office/drawing/2014/main" id="{B31C79C7-B7C0-4E35-9AF5-4835D4595F33}"/>
                </a:ext>
              </a:extLst>
            </p:cNvPr>
            <p:cNvSpPr/>
            <p:nvPr/>
          </p:nvSpPr>
          <p:spPr>
            <a:xfrm>
              <a:off x="77182" y="4240361"/>
              <a:ext cx="64172" cy="113896"/>
            </a:xfrm>
            <a:prstGeom prst="rect">
              <a:avLst/>
            </a:prstGeom>
            <a:solidFill>
              <a:schemeClr val="accent2"/>
            </a:solidFill>
            <a:ln w="9525">
              <a:solidFill>
                <a:schemeClr val="tx1"/>
              </a:solidFill>
              <a:miter lim="400000"/>
            </a:ln>
          </p:spPr>
          <p:txBody>
            <a:bodyPr lIns="50800" tIns="50800" rIns="50800" bIns="50800" anchor="ctr"/>
            <a:lstStyle/>
            <a:p>
              <a:pPr defTabSz="685783">
                <a:defRPr sz="2400">
                  <a:solidFill>
                    <a:srgbClr val="FFFFFF"/>
                  </a:solidFill>
                </a:defRPr>
              </a:pPr>
              <a:endParaRPr sz="3200" kern="0">
                <a:solidFill>
                  <a:srgbClr val="FFFFFF"/>
                </a:solidFill>
                <a:latin typeface="Calibri"/>
              </a:endParaRPr>
            </a:p>
          </p:txBody>
        </p:sp>
        <p:sp>
          <p:nvSpPr>
            <p:cNvPr id="49" name="Rectangle 48">
              <a:extLst>
                <a:ext uri="{FF2B5EF4-FFF2-40B4-BE49-F238E27FC236}">
                  <a16:creationId xmlns:a16="http://schemas.microsoft.com/office/drawing/2014/main" id="{5B29DBE8-4BA8-44B4-9B96-9DCFFD3FCBAA}"/>
                </a:ext>
              </a:extLst>
            </p:cNvPr>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kern="0">
                <a:solidFill>
                  <a:prstClr val="black"/>
                </a:solidFill>
                <a:latin typeface="Calibri"/>
              </a:endParaRPr>
            </a:p>
          </p:txBody>
        </p:sp>
        <p:sp>
          <p:nvSpPr>
            <p:cNvPr id="50" name="Shape 13">
              <a:extLst>
                <a:ext uri="{FF2B5EF4-FFF2-40B4-BE49-F238E27FC236}">
                  <a16:creationId xmlns:a16="http://schemas.microsoft.com/office/drawing/2014/main" id="{78FF3C74-79F5-48A8-B4DC-32632B63DA7E}"/>
                </a:ext>
              </a:extLst>
            </p:cNvPr>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solidFill>
                <a:schemeClr val="tx1"/>
              </a:solidFill>
              <a:miter lim="400000"/>
            </a:ln>
          </p:spPr>
          <p:txBody>
            <a:bodyPr lIns="50800" tIns="50800" rIns="50800" bIns="50800" anchor="ctr"/>
            <a:lstStyle/>
            <a:p>
              <a:pPr defTabSz="685783">
                <a:defRPr sz="2600">
                  <a:solidFill>
                    <a:srgbClr val="FFFFFF"/>
                  </a:solidFill>
                </a:defRPr>
              </a:pPr>
              <a:endParaRPr sz="1951" kern="0">
                <a:solidFill>
                  <a:srgbClr val="FFFFFF"/>
                </a:solidFill>
                <a:latin typeface="Calibri"/>
              </a:endParaRPr>
            </a:p>
          </p:txBody>
        </p:sp>
        <p:sp>
          <p:nvSpPr>
            <p:cNvPr id="51" name="Shape 35">
              <a:extLst>
                <a:ext uri="{FF2B5EF4-FFF2-40B4-BE49-F238E27FC236}">
                  <a16:creationId xmlns:a16="http://schemas.microsoft.com/office/drawing/2014/main" id="{6697B632-535C-4D9D-837B-517653F02F12}"/>
                </a:ext>
              </a:extLst>
            </p:cNvPr>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defTabSz="685783">
                <a:defRPr sz="2400">
                  <a:solidFill>
                    <a:srgbClr val="FFFFFF"/>
                  </a:solidFill>
                </a:defRPr>
              </a:pPr>
              <a:endParaRPr sz="3200" kern="0">
                <a:solidFill>
                  <a:srgbClr val="FFFFFF"/>
                </a:solidFill>
                <a:latin typeface="Calibri"/>
              </a:endParaRPr>
            </a:p>
          </p:txBody>
        </p:sp>
        <p:sp>
          <p:nvSpPr>
            <p:cNvPr id="52" name="Shape 36">
              <a:extLst>
                <a:ext uri="{FF2B5EF4-FFF2-40B4-BE49-F238E27FC236}">
                  <a16:creationId xmlns:a16="http://schemas.microsoft.com/office/drawing/2014/main" id="{5F048112-9B1C-4504-8F6A-B3E8B1D30BE8}"/>
                </a:ext>
              </a:extLst>
            </p:cNvPr>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defTabSz="685783">
                <a:defRPr sz="2400"/>
              </a:pPr>
              <a:endParaRPr sz="3200" kern="0">
                <a:solidFill>
                  <a:prstClr val="black"/>
                </a:solidFill>
                <a:latin typeface="Calibri"/>
              </a:endParaRPr>
            </a:p>
          </p:txBody>
        </p:sp>
        <p:cxnSp>
          <p:nvCxnSpPr>
            <p:cNvPr id="53" name="Straight Connector 52">
              <a:extLst>
                <a:ext uri="{FF2B5EF4-FFF2-40B4-BE49-F238E27FC236}">
                  <a16:creationId xmlns:a16="http://schemas.microsoft.com/office/drawing/2014/main" id="{4CBD23A3-617A-4F48-AC73-3C6E3388A6FA}"/>
                </a:ext>
              </a:extLst>
            </p:cNvPr>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45CA916E-4348-4C06-8834-0F43E3974383}"/>
                </a:ext>
              </a:extLst>
            </p:cNvPr>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kern="0">
                <a:solidFill>
                  <a:prstClr val="black"/>
                </a:solidFill>
                <a:latin typeface="Calibri"/>
              </a:endParaRPr>
            </a:p>
          </p:txBody>
        </p:sp>
        <p:cxnSp>
          <p:nvCxnSpPr>
            <p:cNvPr id="55" name="Straight Connector 54">
              <a:extLst>
                <a:ext uri="{FF2B5EF4-FFF2-40B4-BE49-F238E27FC236}">
                  <a16:creationId xmlns:a16="http://schemas.microsoft.com/office/drawing/2014/main" id="{EA825044-EF62-429C-834C-ADD9200BF689}"/>
                </a:ext>
              </a:extLst>
            </p:cNvPr>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9B5E12B-957B-4170-91B1-04553E849FC3}"/>
                </a:ext>
              </a:extLst>
            </p:cNvPr>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31EDE24-57FF-46C3-88DB-16988FFF1B4C}"/>
                </a:ext>
              </a:extLst>
            </p:cNvPr>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Shape 39">
              <a:extLst>
                <a:ext uri="{FF2B5EF4-FFF2-40B4-BE49-F238E27FC236}">
                  <a16:creationId xmlns:a16="http://schemas.microsoft.com/office/drawing/2014/main" id="{E6E73828-BD8A-4EBF-910B-A1B7A8DF05E3}"/>
                </a:ext>
              </a:extLst>
            </p:cNvPr>
            <p:cNvSpPr/>
            <p:nvPr/>
          </p:nvSpPr>
          <p:spPr>
            <a:xfrm>
              <a:off x="4487571" y="624396"/>
              <a:ext cx="70848" cy="125745"/>
            </a:xfrm>
            <a:prstGeom prst="rect">
              <a:avLst/>
            </a:prstGeom>
            <a:solidFill>
              <a:schemeClr val="accent2"/>
            </a:solidFill>
            <a:ln w="9525">
              <a:solidFill>
                <a:schemeClr val="tx1"/>
              </a:solidFill>
              <a:miter lim="400000"/>
            </a:ln>
          </p:spPr>
          <p:txBody>
            <a:bodyPr lIns="50800" tIns="50800" rIns="50800" bIns="50800" anchor="ctr"/>
            <a:lstStyle/>
            <a:p>
              <a:pPr defTabSz="685783">
                <a:defRPr sz="2400">
                  <a:solidFill>
                    <a:srgbClr val="FFFFFF"/>
                  </a:solidFill>
                </a:defRPr>
              </a:pPr>
              <a:endParaRPr sz="3200" kern="0">
                <a:solidFill>
                  <a:srgbClr val="FFFFFF"/>
                </a:solidFill>
                <a:latin typeface="Calibri"/>
              </a:endParaRPr>
            </a:p>
          </p:txBody>
        </p:sp>
        <p:sp>
          <p:nvSpPr>
            <p:cNvPr id="59" name="Rectangle 58">
              <a:extLst>
                <a:ext uri="{FF2B5EF4-FFF2-40B4-BE49-F238E27FC236}">
                  <a16:creationId xmlns:a16="http://schemas.microsoft.com/office/drawing/2014/main" id="{C4EA860B-AD51-4F2F-B47A-347F38085338}"/>
                </a:ext>
              </a:extLst>
            </p:cNvPr>
            <p:cNvSpPr/>
            <p:nvPr/>
          </p:nvSpPr>
          <p:spPr>
            <a:xfrm>
              <a:off x="4516358" y="2451713"/>
              <a:ext cx="39979" cy="99837"/>
            </a:xfrm>
            <a:prstGeom prst="rect">
              <a:avLst/>
            </a:prstGeom>
            <a:solidFill>
              <a:srgbClr val="C00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defRPr/>
              </a:pPr>
              <a:endParaRPr lang="en-US" sz="1351" kern="0">
                <a:solidFill>
                  <a:prstClr val="black"/>
                </a:solidFill>
                <a:latin typeface="Calibri"/>
              </a:endParaRPr>
            </a:p>
          </p:txBody>
        </p:sp>
      </p:grpSp>
      <p:sp>
        <p:nvSpPr>
          <p:cNvPr id="60" name="Oval 59">
            <a:extLst>
              <a:ext uri="{FF2B5EF4-FFF2-40B4-BE49-F238E27FC236}">
                <a16:creationId xmlns:a16="http://schemas.microsoft.com/office/drawing/2014/main" id="{6EAC608A-3EA7-487C-9BB2-095F43920B71}"/>
              </a:ext>
            </a:extLst>
          </p:cNvPr>
          <p:cNvSpPr/>
          <p:nvPr/>
        </p:nvSpPr>
        <p:spPr>
          <a:xfrm>
            <a:off x="6217023" y="3189627"/>
            <a:ext cx="228600" cy="213360"/>
          </a:xfrm>
          <a:prstGeom prst="ellipse">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r>
              <a:rPr lang="en-US" sz="1200" b="1" dirty="0">
                <a:solidFill>
                  <a:prstClr val="white"/>
                </a:solidFill>
                <a:latin typeface="Calibri"/>
              </a:rPr>
              <a:t>O</a:t>
            </a:r>
          </a:p>
        </p:txBody>
      </p:sp>
      <p:sp>
        <p:nvSpPr>
          <p:cNvPr id="61" name="Oval 60">
            <a:extLst>
              <a:ext uri="{FF2B5EF4-FFF2-40B4-BE49-F238E27FC236}">
                <a16:creationId xmlns:a16="http://schemas.microsoft.com/office/drawing/2014/main" id="{9EEC3E1C-03F2-4AA6-A027-B1366DEFBADA}"/>
              </a:ext>
            </a:extLst>
          </p:cNvPr>
          <p:cNvSpPr/>
          <p:nvPr/>
        </p:nvSpPr>
        <p:spPr>
          <a:xfrm>
            <a:off x="7067123" y="3215640"/>
            <a:ext cx="228600" cy="213360"/>
          </a:xfrm>
          <a:prstGeom prst="ellipse">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dirty="0">
                <a:solidFill>
                  <a:prstClr val="white"/>
                </a:solidFill>
                <a:latin typeface="Calibri"/>
              </a:rPr>
              <a:t>D</a:t>
            </a:r>
          </a:p>
        </p:txBody>
      </p:sp>
      <p:sp>
        <p:nvSpPr>
          <p:cNvPr id="62" name="Heptagon 61">
            <a:extLst>
              <a:ext uri="{FF2B5EF4-FFF2-40B4-BE49-F238E27FC236}">
                <a16:creationId xmlns:a16="http://schemas.microsoft.com/office/drawing/2014/main" id="{46F397E5-4F05-41A0-923C-2A9C9F2A40DC}"/>
              </a:ext>
            </a:extLst>
          </p:cNvPr>
          <p:cNvSpPr/>
          <p:nvPr/>
        </p:nvSpPr>
        <p:spPr>
          <a:xfrm>
            <a:off x="9177948" y="2620057"/>
            <a:ext cx="304800" cy="293371"/>
          </a:xfrm>
          <a:prstGeom prst="heptagon">
            <a:avLst/>
          </a:prstGeom>
          <a:solidFill>
            <a:schemeClr val="tx1"/>
          </a:solidFill>
        </p:spPr>
        <p:style>
          <a:lnRef idx="3">
            <a:schemeClr val="lt1"/>
          </a:lnRef>
          <a:fillRef idx="1">
            <a:schemeClr val="accent6"/>
          </a:fillRef>
          <a:effectRef idx="1">
            <a:schemeClr val="accent6"/>
          </a:effectRef>
          <a:fontRef idx="minor">
            <a:schemeClr val="lt1"/>
          </a:fontRef>
        </p:style>
        <p:txBody>
          <a:bodyPr rtlCol="0" anchor="ctr"/>
          <a:lstStyle/>
          <a:p>
            <a:pPr algn="ctr" defTabSz="1219170"/>
            <a:r>
              <a:rPr lang="en-US" dirty="0">
                <a:solidFill>
                  <a:prstClr val="white"/>
                </a:solidFill>
                <a:latin typeface="Calibri"/>
              </a:rPr>
              <a:t>L</a:t>
            </a:r>
          </a:p>
        </p:txBody>
      </p:sp>
      <p:sp>
        <p:nvSpPr>
          <p:cNvPr id="63" name="Heptagon 62">
            <a:extLst>
              <a:ext uri="{FF2B5EF4-FFF2-40B4-BE49-F238E27FC236}">
                <a16:creationId xmlns:a16="http://schemas.microsoft.com/office/drawing/2014/main" id="{75823125-0882-4FAC-9225-A43060488E82}"/>
              </a:ext>
            </a:extLst>
          </p:cNvPr>
          <p:cNvSpPr/>
          <p:nvPr/>
        </p:nvSpPr>
        <p:spPr>
          <a:xfrm>
            <a:off x="6206532" y="3969823"/>
            <a:ext cx="304800" cy="293371"/>
          </a:xfrm>
          <a:prstGeom prst="heptagon">
            <a:avLst/>
          </a:prstGeom>
          <a:solidFill>
            <a:schemeClr val="tx1"/>
          </a:solidFill>
        </p:spPr>
        <p:style>
          <a:lnRef idx="3">
            <a:schemeClr val="lt1"/>
          </a:lnRef>
          <a:fillRef idx="1">
            <a:schemeClr val="accent6"/>
          </a:fillRef>
          <a:effectRef idx="1">
            <a:schemeClr val="accent6"/>
          </a:effectRef>
          <a:fontRef idx="minor">
            <a:schemeClr val="lt1"/>
          </a:fontRef>
        </p:style>
        <p:txBody>
          <a:bodyPr rtlCol="0" anchor="ctr"/>
          <a:lstStyle/>
          <a:p>
            <a:pPr algn="ctr" defTabSz="1219170"/>
            <a:r>
              <a:rPr lang="en-US" dirty="0">
                <a:solidFill>
                  <a:prstClr val="white"/>
                </a:solidFill>
                <a:latin typeface="Calibri"/>
              </a:rPr>
              <a:t>T</a:t>
            </a:r>
          </a:p>
        </p:txBody>
      </p:sp>
      <p:sp>
        <p:nvSpPr>
          <p:cNvPr id="27" name="Oval 26">
            <a:extLst>
              <a:ext uri="{FF2B5EF4-FFF2-40B4-BE49-F238E27FC236}">
                <a16:creationId xmlns:a16="http://schemas.microsoft.com/office/drawing/2014/main" id="{ABB73F51-02EF-4E14-8300-878EE69670A4}"/>
              </a:ext>
            </a:extLst>
          </p:cNvPr>
          <p:cNvSpPr/>
          <p:nvPr/>
        </p:nvSpPr>
        <p:spPr>
          <a:xfrm>
            <a:off x="9084858" y="3215640"/>
            <a:ext cx="228600" cy="213360"/>
          </a:xfrm>
          <a:prstGeom prst="ellipse">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dirty="0">
                <a:solidFill>
                  <a:prstClr val="white"/>
                </a:solidFill>
                <a:latin typeface="Calibri"/>
              </a:rPr>
              <a:t>G</a:t>
            </a:r>
          </a:p>
        </p:txBody>
      </p:sp>
      <p:grpSp>
        <p:nvGrpSpPr>
          <p:cNvPr id="2" name="Group 1">
            <a:extLst>
              <a:ext uri="{FF2B5EF4-FFF2-40B4-BE49-F238E27FC236}">
                <a16:creationId xmlns:a16="http://schemas.microsoft.com/office/drawing/2014/main" id="{8136F1C3-B685-2080-74D0-5B839269E7DE}"/>
              </a:ext>
            </a:extLst>
          </p:cNvPr>
          <p:cNvGrpSpPr/>
          <p:nvPr/>
        </p:nvGrpSpPr>
        <p:grpSpPr>
          <a:xfrm>
            <a:off x="10373140" y="239023"/>
            <a:ext cx="1390372" cy="1107996"/>
            <a:chOff x="657640" y="3429000"/>
            <a:chExt cx="1390372" cy="1107996"/>
          </a:xfrm>
        </p:grpSpPr>
        <p:sp>
          <p:nvSpPr>
            <p:cNvPr id="3" name="Oval 2">
              <a:extLst>
                <a:ext uri="{FF2B5EF4-FFF2-40B4-BE49-F238E27FC236}">
                  <a16:creationId xmlns:a16="http://schemas.microsoft.com/office/drawing/2014/main" id="{9A6412A1-5680-4D2E-03D9-3A849DE9B3CE}"/>
                </a:ext>
              </a:extLst>
            </p:cNvPr>
            <p:cNvSpPr/>
            <p:nvPr/>
          </p:nvSpPr>
          <p:spPr>
            <a:xfrm>
              <a:off x="1811406" y="4261895"/>
              <a:ext cx="228600" cy="213360"/>
            </a:xfrm>
            <a:prstGeom prst="ellipse">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endParaRPr lang="en-US" dirty="0">
                <a:solidFill>
                  <a:prstClr val="white"/>
                </a:solidFill>
                <a:latin typeface="Calibri"/>
              </a:endParaRPr>
            </a:p>
          </p:txBody>
        </p:sp>
        <p:sp>
          <p:nvSpPr>
            <p:cNvPr id="4" name="Oval 3">
              <a:extLst>
                <a:ext uri="{FF2B5EF4-FFF2-40B4-BE49-F238E27FC236}">
                  <a16:creationId xmlns:a16="http://schemas.microsoft.com/office/drawing/2014/main" id="{F5157293-54AE-1378-4DFF-8D75AB7E7710}"/>
                </a:ext>
              </a:extLst>
            </p:cNvPr>
            <p:cNvSpPr/>
            <p:nvPr/>
          </p:nvSpPr>
          <p:spPr>
            <a:xfrm>
              <a:off x="1819412" y="3927487"/>
              <a:ext cx="228600" cy="213360"/>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endParaRPr lang="en-US" dirty="0">
                <a:solidFill>
                  <a:prstClr val="white"/>
                </a:solidFill>
                <a:latin typeface="Calibri"/>
              </a:endParaRPr>
            </a:p>
          </p:txBody>
        </p:sp>
        <p:sp>
          <p:nvSpPr>
            <p:cNvPr id="5" name="TextBox 4">
              <a:extLst>
                <a:ext uri="{FF2B5EF4-FFF2-40B4-BE49-F238E27FC236}">
                  <a16:creationId xmlns:a16="http://schemas.microsoft.com/office/drawing/2014/main" id="{D053D3DB-A84B-EF07-F22B-F14C263EF9B2}"/>
                </a:ext>
              </a:extLst>
            </p:cNvPr>
            <p:cNvSpPr txBox="1"/>
            <p:nvPr/>
          </p:nvSpPr>
          <p:spPr>
            <a:xfrm>
              <a:off x="657640" y="3429000"/>
              <a:ext cx="1255581" cy="1107996"/>
            </a:xfrm>
            <a:prstGeom prst="rect">
              <a:avLst/>
            </a:prstGeom>
            <a:noFill/>
          </p:spPr>
          <p:txBody>
            <a:bodyPr wrap="square" rtlCol="0">
              <a:spAutoFit/>
            </a:bodyPr>
            <a:lstStyle/>
            <a:p>
              <a:pPr>
                <a:spcAft>
                  <a:spcPts val="600"/>
                </a:spcAft>
              </a:pPr>
              <a:r>
                <a:rPr lang="en-US" sz="2400" b="0" i="0" spc="100" baseline="0" dirty="0">
                  <a:latin typeface="Obvia" panose="02000503040000020004" pitchFamily="50" charset="0"/>
                </a:rPr>
                <a:t>KEY</a:t>
              </a:r>
            </a:p>
            <a:p>
              <a:pPr>
                <a:spcAft>
                  <a:spcPts val="600"/>
                </a:spcAft>
              </a:pPr>
              <a:r>
                <a:rPr lang="en-US" sz="1600" b="0" i="0" spc="100" baseline="0" dirty="0">
                  <a:latin typeface="Acumin Pro" panose="020B0504020202020204" pitchFamily="34" charset="0"/>
                </a:rPr>
                <a:t>OFFENSE</a:t>
              </a:r>
            </a:p>
            <a:p>
              <a:pPr>
                <a:spcAft>
                  <a:spcPts val="600"/>
                </a:spcAft>
              </a:pPr>
              <a:r>
                <a:rPr lang="en-US" sz="1600" spc="100" dirty="0">
                  <a:latin typeface="Acumin Pro" panose="020B0504020202020204" pitchFamily="34" charset="0"/>
                </a:rPr>
                <a:t>DEFENSE</a:t>
              </a:r>
              <a:endParaRPr lang="en-US" sz="1600" b="0" i="0" spc="100" baseline="0" dirty="0">
                <a:latin typeface="Acumin Pro" panose="020B0504020202020204" pitchFamily="34" charset="0"/>
              </a:endParaRPr>
            </a:p>
          </p:txBody>
        </p:sp>
      </p:grpSp>
      <p:grpSp>
        <p:nvGrpSpPr>
          <p:cNvPr id="6" name="Group 5">
            <a:extLst>
              <a:ext uri="{FF2B5EF4-FFF2-40B4-BE49-F238E27FC236}">
                <a16:creationId xmlns:a16="http://schemas.microsoft.com/office/drawing/2014/main" id="{E2FD0052-D973-BE3E-42AC-3B84E069520E}"/>
              </a:ext>
            </a:extLst>
          </p:cNvPr>
          <p:cNvGrpSpPr/>
          <p:nvPr/>
        </p:nvGrpSpPr>
        <p:grpSpPr>
          <a:xfrm>
            <a:off x="212481" y="235927"/>
            <a:ext cx="9972919" cy="1141047"/>
            <a:chOff x="212481" y="235927"/>
            <a:chExt cx="8049359" cy="1141047"/>
          </a:xfrm>
        </p:grpSpPr>
        <p:sp>
          <p:nvSpPr>
            <p:cNvPr id="7" name="TextBox 6">
              <a:extLst>
                <a:ext uri="{FF2B5EF4-FFF2-40B4-BE49-F238E27FC236}">
                  <a16:creationId xmlns:a16="http://schemas.microsoft.com/office/drawing/2014/main" id="{BEA4E2A1-E383-83A3-BB6D-0BF440FAC4DE}"/>
                </a:ext>
              </a:extLst>
            </p:cNvPr>
            <p:cNvSpPr txBox="1"/>
            <p:nvPr/>
          </p:nvSpPr>
          <p:spPr>
            <a:xfrm>
              <a:off x="212481" y="235927"/>
              <a:ext cx="64931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RESTARTS FROM MIDLINE</a:t>
              </a:r>
            </a:p>
          </p:txBody>
        </p:sp>
        <p:sp>
          <p:nvSpPr>
            <p:cNvPr id="8" name="TextBox 7">
              <a:extLst>
                <a:ext uri="{FF2B5EF4-FFF2-40B4-BE49-F238E27FC236}">
                  <a16:creationId xmlns:a16="http://schemas.microsoft.com/office/drawing/2014/main" id="{C7871867-09AA-5644-1393-010706157EFB}"/>
                </a:ext>
              </a:extLst>
            </p:cNvPr>
            <p:cNvSpPr txBox="1"/>
            <p:nvPr/>
          </p:nvSpPr>
          <p:spPr>
            <a:xfrm>
              <a:off x="231532" y="946087"/>
              <a:ext cx="8030308" cy="430887"/>
            </a:xfrm>
            <a:prstGeom prst="rect">
              <a:avLst/>
            </a:prstGeom>
            <a:noFill/>
          </p:spPr>
          <p:txBody>
            <a:bodyPr wrap="square" rtlCol="0">
              <a:spAutoFit/>
            </a:bodyPr>
            <a:lstStyle/>
            <a:p>
              <a:r>
                <a:rPr lang="en-US" sz="2200" b="0" i="0" spc="100" baseline="0" dirty="0">
                  <a:solidFill>
                    <a:srgbClr val="C8102E"/>
                  </a:solidFill>
                  <a:latin typeface="Obvia" panose="02000503040000020004" pitchFamily="50" charset="0"/>
                </a:rPr>
                <a:t>ANIMATED 2-PERSON MECHANICS</a:t>
              </a:r>
            </a:p>
          </p:txBody>
        </p:sp>
      </p:grpSp>
    </p:spTree>
    <p:extLst>
      <p:ext uri="{BB962C8B-B14F-4D97-AF65-F5344CB8AC3E}">
        <p14:creationId xmlns:p14="http://schemas.microsoft.com/office/powerpoint/2010/main" val="3953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0">
            <a:extLst>
              <a:ext uri="{FF2B5EF4-FFF2-40B4-BE49-F238E27FC236}">
                <a16:creationId xmlns:a16="http://schemas.microsoft.com/office/drawing/2014/main" id="{A7DC8BA3-6F14-4E73-BCD1-2F793537A675}"/>
              </a:ext>
            </a:extLst>
          </p:cNvPr>
          <p:cNvSpPr>
            <a:spLocks noGrp="1"/>
          </p:cNvSpPr>
          <p:nvPr>
            <p:ph sz="half" idx="4294967295"/>
          </p:nvPr>
        </p:nvSpPr>
        <p:spPr>
          <a:xfrm>
            <a:off x="0" y="1447800"/>
            <a:ext cx="4165600" cy="3810000"/>
          </a:xfrm>
          <a:prstGeom prst="rect">
            <a:avLst/>
          </a:prstGeom>
        </p:spPr>
        <p:txBody>
          <a:bodyPr/>
          <a:lstStyle/>
          <a:p>
            <a:r>
              <a:rPr lang="en-US" sz="2400" dirty="0">
                <a:latin typeface="Acumin Pro" panose="020B0504020202020204" pitchFamily="34" charset="0"/>
              </a:rPr>
              <a:t>When does this happen?</a:t>
            </a:r>
          </a:p>
          <a:p>
            <a:pPr lvl="1"/>
            <a:r>
              <a:rPr lang="en-US" dirty="0">
                <a:solidFill>
                  <a:schemeClr val="tx1"/>
                </a:solidFill>
                <a:latin typeface="Acumin Pro" panose="020B0504020202020204" pitchFamily="34" charset="0"/>
              </a:rPr>
              <a:t>Faceoff violations</a:t>
            </a:r>
          </a:p>
          <a:p>
            <a:pPr lvl="1"/>
            <a:r>
              <a:rPr lang="en-US" dirty="0">
                <a:latin typeface="Acumin Pro" panose="020B0504020202020204" pitchFamily="34" charset="0"/>
              </a:rPr>
              <a:t>Shutoff in a man-down situation</a:t>
            </a:r>
          </a:p>
          <a:p>
            <a:pPr lvl="1"/>
            <a:r>
              <a:rPr lang="en-US" dirty="0">
                <a:latin typeface="Acumin Pro" panose="020B0504020202020204" pitchFamily="34" charset="0"/>
              </a:rPr>
              <a:t>Take-away defender</a:t>
            </a:r>
            <a:endParaRPr lang="en-US" dirty="0">
              <a:solidFill>
                <a:schemeClr val="tx1"/>
              </a:solidFill>
              <a:latin typeface="Acumin Pro" panose="020B0504020202020204" pitchFamily="34" charset="0"/>
            </a:endParaRPr>
          </a:p>
        </p:txBody>
      </p:sp>
      <p:grpSp>
        <p:nvGrpSpPr>
          <p:cNvPr id="25" name="Group 24">
            <a:extLst>
              <a:ext uri="{FF2B5EF4-FFF2-40B4-BE49-F238E27FC236}">
                <a16:creationId xmlns:a16="http://schemas.microsoft.com/office/drawing/2014/main" id="{98FEF91C-62FA-4BBE-A26D-644E9A229ABE}"/>
              </a:ext>
            </a:extLst>
          </p:cNvPr>
          <p:cNvGrpSpPr/>
          <p:nvPr/>
        </p:nvGrpSpPr>
        <p:grpSpPr>
          <a:xfrm flipH="1">
            <a:off x="6057904" y="1447800"/>
            <a:ext cx="4482219" cy="4157155"/>
            <a:chOff x="76200" y="624396"/>
            <a:chExt cx="4482219" cy="4157154"/>
          </a:xfrm>
        </p:grpSpPr>
        <p:sp>
          <p:nvSpPr>
            <p:cNvPr id="44" name="Rectangle 43">
              <a:extLst>
                <a:ext uri="{FF2B5EF4-FFF2-40B4-BE49-F238E27FC236}">
                  <a16:creationId xmlns:a16="http://schemas.microsoft.com/office/drawing/2014/main" id="{020CAF2E-9C4B-4672-93D5-812324DA0D0F}"/>
                </a:ext>
              </a:extLst>
            </p:cNvPr>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kern="0">
                <a:solidFill>
                  <a:prstClr val="black"/>
                </a:solidFill>
                <a:latin typeface="Calibri"/>
              </a:endParaRPr>
            </a:p>
          </p:txBody>
        </p:sp>
        <p:sp>
          <p:nvSpPr>
            <p:cNvPr id="45" name="Rectangle 44">
              <a:extLst>
                <a:ext uri="{FF2B5EF4-FFF2-40B4-BE49-F238E27FC236}">
                  <a16:creationId xmlns:a16="http://schemas.microsoft.com/office/drawing/2014/main" id="{30AD3C43-BCBE-433C-AF9A-1E701B6CFBF4}"/>
                </a:ext>
              </a:extLst>
            </p:cNvPr>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kern="0">
                <a:solidFill>
                  <a:prstClr val="black"/>
                </a:solidFill>
                <a:latin typeface="Calibri"/>
              </a:endParaRPr>
            </a:p>
          </p:txBody>
        </p:sp>
        <p:sp>
          <p:nvSpPr>
            <p:cNvPr id="46" name="Rectangle 45">
              <a:extLst>
                <a:ext uri="{FF2B5EF4-FFF2-40B4-BE49-F238E27FC236}">
                  <a16:creationId xmlns:a16="http://schemas.microsoft.com/office/drawing/2014/main" id="{B8A3A069-0E1F-4F0C-B501-E3FE2FA2260C}"/>
                </a:ext>
              </a:extLst>
            </p:cNvPr>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kern="0">
                <a:solidFill>
                  <a:prstClr val="black"/>
                </a:solidFill>
                <a:latin typeface="Calibri"/>
              </a:endParaRPr>
            </a:p>
          </p:txBody>
        </p:sp>
        <p:sp>
          <p:nvSpPr>
            <p:cNvPr id="47" name="Shape 42">
              <a:extLst>
                <a:ext uri="{FF2B5EF4-FFF2-40B4-BE49-F238E27FC236}">
                  <a16:creationId xmlns:a16="http://schemas.microsoft.com/office/drawing/2014/main" id="{46ACF187-6AC8-4EA3-9D5B-AB880A49CE54}"/>
                </a:ext>
              </a:extLst>
            </p:cNvPr>
            <p:cNvSpPr/>
            <p:nvPr/>
          </p:nvSpPr>
          <p:spPr>
            <a:xfrm>
              <a:off x="76200" y="624396"/>
              <a:ext cx="64172" cy="119937"/>
            </a:xfrm>
            <a:prstGeom prst="rect">
              <a:avLst/>
            </a:prstGeom>
            <a:solidFill>
              <a:schemeClr val="accent2"/>
            </a:solidFill>
            <a:ln w="9525">
              <a:solidFill>
                <a:schemeClr val="tx1"/>
              </a:solidFill>
              <a:miter lim="400000"/>
            </a:ln>
          </p:spPr>
          <p:txBody>
            <a:bodyPr lIns="50800" tIns="50800" rIns="50800" bIns="50800" anchor="ctr"/>
            <a:lstStyle/>
            <a:p>
              <a:pPr defTabSz="685783">
                <a:defRPr sz="2400">
                  <a:solidFill>
                    <a:srgbClr val="FFFFFF"/>
                  </a:solidFill>
                </a:defRPr>
              </a:pPr>
              <a:endParaRPr sz="3200" kern="0">
                <a:solidFill>
                  <a:srgbClr val="FFFFFF"/>
                </a:solidFill>
                <a:latin typeface="Calibri"/>
              </a:endParaRPr>
            </a:p>
          </p:txBody>
        </p:sp>
        <p:sp>
          <p:nvSpPr>
            <p:cNvPr id="48" name="Shape 41">
              <a:extLst>
                <a:ext uri="{FF2B5EF4-FFF2-40B4-BE49-F238E27FC236}">
                  <a16:creationId xmlns:a16="http://schemas.microsoft.com/office/drawing/2014/main" id="{B31C79C7-B7C0-4E35-9AF5-4835D4595F33}"/>
                </a:ext>
              </a:extLst>
            </p:cNvPr>
            <p:cNvSpPr/>
            <p:nvPr/>
          </p:nvSpPr>
          <p:spPr>
            <a:xfrm>
              <a:off x="77182" y="4240361"/>
              <a:ext cx="64172" cy="113896"/>
            </a:xfrm>
            <a:prstGeom prst="rect">
              <a:avLst/>
            </a:prstGeom>
            <a:solidFill>
              <a:schemeClr val="accent2"/>
            </a:solidFill>
            <a:ln w="9525">
              <a:solidFill>
                <a:schemeClr val="tx1"/>
              </a:solidFill>
              <a:miter lim="400000"/>
            </a:ln>
          </p:spPr>
          <p:txBody>
            <a:bodyPr lIns="50800" tIns="50800" rIns="50800" bIns="50800" anchor="ctr"/>
            <a:lstStyle/>
            <a:p>
              <a:pPr defTabSz="685783">
                <a:defRPr sz="2400">
                  <a:solidFill>
                    <a:srgbClr val="FFFFFF"/>
                  </a:solidFill>
                </a:defRPr>
              </a:pPr>
              <a:endParaRPr sz="3200" kern="0">
                <a:solidFill>
                  <a:srgbClr val="FFFFFF"/>
                </a:solidFill>
                <a:latin typeface="Calibri"/>
              </a:endParaRPr>
            </a:p>
          </p:txBody>
        </p:sp>
        <p:sp>
          <p:nvSpPr>
            <p:cNvPr id="49" name="Rectangle 48">
              <a:extLst>
                <a:ext uri="{FF2B5EF4-FFF2-40B4-BE49-F238E27FC236}">
                  <a16:creationId xmlns:a16="http://schemas.microsoft.com/office/drawing/2014/main" id="{5B29DBE8-4BA8-44B4-9B96-9DCFFD3FCBAA}"/>
                </a:ext>
              </a:extLst>
            </p:cNvPr>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kern="0">
                <a:solidFill>
                  <a:prstClr val="black"/>
                </a:solidFill>
                <a:latin typeface="Calibri"/>
              </a:endParaRPr>
            </a:p>
          </p:txBody>
        </p:sp>
        <p:sp>
          <p:nvSpPr>
            <p:cNvPr id="50" name="Shape 13">
              <a:extLst>
                <a:ext uri="{FF2B5EF4-FFF2-40B4-BE49-F238E27FC236}">
                  <a16:creationId xmlns:a16="http://schemas.microsoft.com/office/drawing/2014/main" id="{78FF3C74-79F5-48A8-B4DC-32632B63DA7E}"/>
                </a:ext>
              </a:extLst>
            </p:cNvPr>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solidFill>
                <a:schemeClr val="tx1"/>
              </a:solidFill>
              <a:miter lim="400000"/>
            </a:ln>
          </p:spPr>
          <p:txBody>
            <a:bodyPr lIns="50800" tIns="50800" rIns="50800" bIns="50800" anchor="ctr"/>
            <a:lstStyle/>
            <a:p>
              <a:pPr defTabSz="685783">
                <a:defRPr sz="2600">
                  <a:solidFill>
                    <a:srgbClr val="FFFFFF"/>
                  </a:solidFill>
                </a:defRPr>
              </a:pPr>
              <a:endParaRPr sz="1951" kern="0">
                <a:solidFill>
                  <a:srgbClr val="FFFFFF"/>
                </a:solidFill>
                <a:latin typeface="Calibri"/>
              </a:endParaRPr>
            </a:p>
          </p:txBody>
        </p:sp>
        <p:sp>
          <p:nvSpPr>
            <p:cNvPr id="51" name="Shape 35">
              <a:extLst>
                <a:ext uri="{FF2B5EF4-FFF2-40B4-BE49-F238E27FC236}">
                  <a16:creationId xmlns:a16="http://schemas.microsoft.com/office/drawing/2014/main" id="{6697B632-535C-4D9D-837B-517653F02F12}"/>
                </a:ext>
              </a:extLst>
            </p:cNvPr>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defTabSz="685783">
                <a:defRPr sz="2400">
                  <a:solidFill>
                    <a:srgbClr val="FFFFFF"/>
                  </a:solidFill>
                </a:defRPr>
              </a:pPr>
              <a:endParaRPr sz="3200" kern="0">
                <a:solidFill>
                  <a:srgbClr val="FFFFFF"/>
                </a:solidFill>
                <a:latin typeface="Calibri"/>
              </a:endParaRPr>
            </a:p>
          </p:txBody>
        </p:sp>
        <p:sp>
          <p:nvSpPr>
            <p:cNvPr id="52" name="Shape 36">
              <a:extLst>
                <a:ext uri="{FF2B5EF4-FFF2-40B4-BE49-F238E27FC236}">
                  <a16:creationId xmlns:a16="http://schemas.microsoft.com/office/drawing/2014/main" id="{5F048112-9B1C-4504-8F6A-B3E8B1D30BE8}"/>
                </a:ext>
              </a:extLst>
            </p:cNvPr>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defTabSz="685783">
                <a:defRPr sz="2400"/>
              </a:pPr>
              <a:endParaRPr sz="3200" kern="0">
                <a:solidFill>
                  <a:prstClr val="black"/>
                </a:solidFill>
                <a:latin typeface="Calibri"/>
              </a:endParaRPr>
            </a:p>
          </p:txBody>
        </p:sp>
        <p:cxnSp>
          <p:nvCxnSpPr>
            <p:cNvPr id="53" name="Straight Connector 52">
              <a:extLst>
                <a:ext uri="{FF2B5EF4-FFF2-40B4-BE49-F238E27FC236}">
                  <a16:creationId xmlns:a16="http://schemas.microsoft.com/office/drawing/2014/main" id="{4CBD23A3-617A-4F48-AC73-3C6E3388A6FA}"/>
                </a:ext>
              </a:extLst>
            </p:cNvPr>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45CA916E-4348-4C06-8834-0F43E3974383}"/>
                </a:ext>
              </a:extLst>
            </p:cNvPr>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kern="0">
                <a:solidFill>
                  <a:prstClr val="black"/>
                </a:solidFill>
                <a:latin typeface="Calibri"/>
              </a:endParaRPr>
            </a:p>
          </p:txBody>
        </p:sp>
        <p:cxnSp>
          <p:nvCxnSpPr>
            <p:cNvPr id="55" name="Straight Connector 54">
              <a:extLst>
                <a:ext uri="{FF2B5EF4-FFF2-40B4-BE49-F238E27FC236}">
                  <a16:creationId xmlns:a16="http://schemas.microsoft.com/office/drawing/2014/main" id="{EA825044-EF62-429C-834C-ADD9200BF689}"/>
                </a:ext>
              </a:extLst>
            </p:cNvPr>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9B5E12B-957B-4170-91B1-04553E849FC3}"/>
                </a:ext>
              </a:extLst>
            </p:cNvPr>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31EDE24-57FF-46C3-88DB-16988FFF1B4C}"/>
                </a:ext>
              </a:extLst>
            </p:cNvPr>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Shape 39">
              <a:extLst>
                <a:ext uri="{FF2B5EF4-FFF2-40B4-BE49-F238E27FC236}">
                  <a16:creationId xmlns:a16="http://schemas.microsoft.com/office/drawing/2014/main" id="{E6E73828-BD8A-4EBF-910B-A1B7A8DF05E3}"/>
                </a:ext>
              </a:extLst>
            </p:cNvPr>
            <p:cNvSpPr/>
            <p:nvPr/>
          </p:nvSpPr>
          <p:spPr>
            <a:xfrm>
              <a:off x="4487571" y="624396"/>
              <a:ext cx="70848" cy="125745"/>
            </a:xfrm>
            <a:prstGeom prst="rect">
              <a:avLst/>
            </a:prstGeom>
            <a:solidFill>
              <a:schemeClr val="accent2"/>
            </a:solidFill>
            <a:ln w="9525">
              <a:solidFill>
                <a:schemeClr val="tx1"/>
              </a:solidFill>
              <a:miter lim="400000"/>
            </a:ln>
          </p:spPr>
          <p:txBody>
            <a:bodyPr lIns="50800" tIns="50800" rIns="50800" bIns="50800" anchor="ctr"/>
            <a:lstStyle/>
            <a:p>
              <a:pPr defTabSz="685783">
                <a:defRPr sz="2400">
                  <a:solidFill>
                    <a:srgbClr val="FFFFFF"/>
                  </a:solidFill>
                </a:defRPr>
              </a:pPr>
              <a:endParaRPr sz="3200" kern="0">
                <a:solidFill>
                  <a:srgbClr val="FFFFFF"/>
                </a:solidFill>
                <a:latin typeface="Calibri"/>
              </a:endParaRPr>
            </a:p>
          </p:txBody>
        </p:sp>
        <p:sp>
          <p:nvSpPr>
            <p:cNvPr id="59" name="Rectangle 58">
              <a:extLst>
                <a:ext uri="{FF2B5EF4-FFF2-40B4-BE49-F238E27FC236}">
                  <a16:creationId xmlns:a16="http://schemas.microsoft.com/office/drawing/2014/main" id="{C4EA860B-AD51-4F2F-B47A-347F38085338}"/>
                </a:ext>
              </a:extLst>
            </p:cNvPr>
            <p:cNvSpPr/>
            <p:nvPr/>
          </p:nvSpPr>
          <p:spPr>
            <a:xfrm>
              <a:off x="4516358" y="2451713"/>
              <a:ext cx="39979" cy="99837"/>
            </a:xfrm>
            <a:prstGeom prst="rect">
              <a:avLst/>
            </a:prstGeom>
            <a:solidFill>
              <a:srgbClr val="C00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defRPr/>
              </a:pPr>
              <a:endParaRPr lang="en-US" sz="1351" kern="0">
                <a:solidFill>
                  <a:prstClr val="black"/>
                </a:solidFill>
                <a:latin typeface="Calibri"/>
              </a:endParaRPr>
            </a:p>
          </p:txBody>
        </p:sp>
      </p:grpSp>
      <p:sp>
        <p:nvSpPr>
          <p:cNvPr id="60" name="Oval 59">
            <a:extLst>
              <a:ext uri="{FF2B5EF4-FFF2-40B4-BE49-F238E27FC236}">
                <a16:creationId xmlns:a16="http://schemas.microsoft.com/office/drawing/2014/main" id="{6EAC608A-3EA7-487C-9BB2-095F43920B71}"/>
              </a:ext>
            </a:extLst>
          </p:cNvPr>
          <p:cNvSpPr/>
          <p:nvPr/>
        </p:nvSpPr>
        <p:spPr>
          <a:xfrm>
            <a:off x="6217023" y="3189627"/>
            <a:ext cx="228600" cy="213360"/>
          </a:xfrm>
          <a:prstGeom prst="ellipse">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a:solidFill>
                <a:prstClr val="white"/>
              </a:solidFill>
              <a:latin typeface="Calibri"/>
            </a:endParaRPr>
          </a:p>
        </p:txBody>
      </p:sp>
      <p:sp>
        <p:nvSpPr>
          <p:cNvPr id="61" name="Oval 60">
            <a:extLst>
              <a:ext uri="{FF2B5EF4-FFF2-40B4-BE49-F238E27FC236}">
                <a16:creationId xmlns:a16="http://schemas.microsoft.com/office/drawing/2014/main" id="{9EEC3E1C-03F2-4AA6-A027-B1366DEFBADA}"/>
              </a:ext>
            </a:extLst>
          </p:cNvPr>
          <p:cNvSpPr/>
          <p:nvPr/>
        </p:nvSpPr>
        <p:spPr>
          <a:xfrm>
            <a:off x="6489343" y="3189627"/>
            <a:ext cx="228600" cy="213360"/>
          </a:xfrm>
          <a:prstGeom prst="ellipse">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endParaRPr lang="en-US">
              <a:solidFill>
                <a:prstClr val="white"/>
              </a:solidFill>
              <a:latin typeface="Calibri"/>
            </a:endParaRPr>
          </a:p>
        </p:txBody>
      </p:sp>
      <p:sp>
        <p:nvSpPr>
          <p:cNvPr id="62" name="Heptagon 61">
            <a:extLst>
              <a:ext uri="{FF2B5EF4-FFF2-40B4-BE49-F238E27FC236}">
                <a16:creationId xmlns:a16="http://schemas.microsoft.com/office/drawing/2014/main" id="{46F397E5-4F05-41A0-923C-2A9C9F2A40DC}"/>
              </a:ext>
            </a:extLst>
          </p:cNvPr>
          <p:cNvSpPr/>
          <p:nvPr/>
        </p:nvSpPr>
        <p:spPr>
          <a:xfrm>
            <a:off x="9177948" y="2620057"/>
            <a:ext cx="304800" cy="293371"/>
          </a:xfrm>
          <a:prstGeom prst="heptagon">
            <a:avLst/>
          </a:prstGeom>
          <a:solidFill>
            <a:schemeClr val="tx1"/>
          </a:solidFill>
        </p:spPr>
        <p:style>
          <a:lnRef idx="3">
            <a:schemeClr val="lt1"/>
          </a:lnRef>
          <a:fillRef idx="1">
            <a:schemeClr val="accent6"/>
          </a:fillRef>
          <a:effectRef idx="1">
            <a:schemeClr val="accent6"/>
          </a:effectRef>
          <a:fontRef idx="minor">
            <a:schemeClr val="lt1"/>
          </a:fontRef>
        </p:style>
        <p:txBody>
          <a:bodyPr rtlCol="0" anchor="ctr"/>
          <a:lstStyle/>
          <a:p>
            <a:pPr algn="ctr" defTabSz="1219170"/>
            <a:r>
              <a:rPr lang="en-US" dirty="0">
                <a:solidFill>
                  <a:prstClr val="white"/>
                </a:solidFill>
                <a:latin typeface="Calibri"/>
              </a:rPr>
              <a:t>L</a:t>
            </a:r>
          </a:p>
        </p:txBody>
      </p:sp>
      <p:sp>
        <p:nvSpPr>
          <p:cNvPr id="63" name="Heptagon 62">
            <a:extLst>
              <a:ext uri="{FF2B5EF4-FFF2-40B4-BE49-F238E27FC236}">
                <a16:creationId xmlns:a16="http://schemas.microsoft.com/office/drawing/2014/main" id="{75823125-0882-4FAC-9225-A43060488E82}"/>
              </a:ext>
            </a:extLst>
          </p:cNvPr>
          <p:cNvSpPr/>
          <p:nvPr/>
        </p:nvSpPr>
        <p:spPr>
          <a:xfrm>
            <a:off x="6206532" y="3969823"/>
            <a:ext cx="304800" cy="293371"/>
          </a:xfrm>
          <a:prstGeom prst="heptagon">
            <a:avLst/>
          </a:prstGeom>
          <a:solidFill>
            <a:schemeClr val="tx1"/>
          </a:solidFill>
        </p:spPr>
        <p:style>
          <a:lnRef idx="3">
            <a:schemeClr val="lt1"/>
          </a:lnRef>
          <a:fillRef idx="1">
            <a:schemeClr val="accent6"/>
          </a:fillRef>
          <a:effectRef idx="1">
            <a:schemeClr val="accent6"/>
          </a:effectRef>
          <a:fontRef idx="minor">
            <a:schemeClr val="lt1"/>
          </a:fontRef>
        </p:style>
        <p:txBody>
          <a:bodyPr rtlCol="0" anchor="ctr"/>
          <a:lstStyle/>
          <a:p>
            <a:pPr algn="ctr" defTabSz="1219170"/>
            <a:r>
              <a:rPr lang="en-US" dirty="0">
                <a:solidFill>
                  <a:prstClr val="white"/>
                </a:solidFill>
                <a:latin typeface="Calibri"/>
              </a:rPr>
              <a:t>T</a:t>
            </a:r>
          </a:p>
        </p:txBody>
      </p:sp>
      <p:sp>
        <p:nvSpPr>
          <p:cNvPr id="27" name="Oval 26">
            <a:extLst>
              <a:ext uri="{FF2B5EF4-FFF2-40B4-BE49-F238E27FC236}">
                <a16:creationId xmlns:a16="http://schemas.microsoft.com/office/drawing/2014/main" id="{ABB73F51-02EF-4E14-8300-878EE69670A4}"/>
              </a:ext>
            </a:extLst>
          </p:cNvPr>
          <p:cNvSpPr/>
          <p:nvPr/>
        </p:nvSpPr>
        <p:spPr>
          <a:xfrm>
            <a:off x="9084858" y="3215640"/>
            <a:ext cx="228600" cy="213360"/>
          </a:xfrm>
          <a:prstGeom prst="ellipse">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endParaRPr lang="en-US">
              <a:solidFill>
                <a:prstClr val="white"/>
              </a:solidFill>
              <a:latin typeface="Calibri"/>
            </a:endParaRPr>
          </a:p>
        </p:txBody>
      </p:sp>
      <p:grpSp>
        <p:nvGrpSpPr>
          <p:cNvPr id="2" name="Group 1">
            <a:extLst>
              <a:ext uri="{FF2B5EF4-FFF2-40B4-BE49-F238E27FC236}">
                <a16:creationId xmlns:a16="http://schemas.microsoft.com/office/drawing/2014/main" id="{8136F1C3-B685-2080-74D0-5B839269E7DE}"/>
              </a:ext>
            </a:extLst>
          </p:cNvPr>
          <p:cNvGrpSpPr/>
          <p:nvPr/>
        </p:nvGrpSpPr>
        <p:grpSpPr>
          <a:xfrm>
            <a:off x="10373140" y="239023"/>
            <a:ext cx="1390372" cy="1107996"/>
            <a:chOff x="657640" y="3429000"/>
            <a:chExt cx="1390372" cy="1107996"/>
          </a:xfrm>
        </p:grpSpPr>
        <p:sp>
          <p:nvSpPr>
            <p:cNvPr id="3" name="Oval 2">
              <a:extLst>
                <a:ext uri="{FF2B5EF4-FFF2-40B4-BE49-F238E27FC236}">
                  <a16:creationId xmlns:a16="http://schemas.microsoft.com/office/drawing/2014/main" id="{9A6412A1-5680-4D2E-03D9-3A849DE9B3CE}"/>
                </a:ext>
              </a:extLst>
            </p:cNvPr>
            <p:cNvSpPr/>
            <p:nvPr/>
          </p:nvSpPr>
          <p:spPr>
            <a:xfrm>
              <a:off x="1811406" y="4261895"/>
              <a:ext cx="228600" cy="213360"/>
            </a:xfrm>
            <a:prstGeom prst="ellipse">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endParaRPr lang="en-US" dirty="0">
                <a:solidFill>
                  <a:prstClr val="white"/>
                </a:solidFill>
                <a:latin typeface="Calibri"/>
              </a:endParaRPr>
            </a:p>
          </p:txBody>
        </p:sp>
        <p:sp>
          <p:nvSpPr>
            <p:cNvPr id="4" name="Oval 3">
              <a:extLst>
                <a:ext uri="{FF2B5EF4-FFF2-40B4-BE49-F238E27FC236}">
                  <a16:creationId xmlns:a16="http://schemas.microsoft.com/office/drawing/2014/main" id="{F5157293-54AE-1378-4DFF-8D75AB7E7710}"/>
                </a:ext>
              </a:extLst>
            </p:cNvPr>
            <p:cNvSpPr/>
            <p:nvPr/>
          </p:nvSpPr>
          <p:spPr>
            <a:xfrm>
              <a:off x="1819412" y="3927487"/>
              <a:ext cx="228600" cy="213360"/>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endParaRPr lang="en-US" dirty="0">
                <a:solidFill>
                  <a:prstClr val="white"/>
                </a:solidFill>
                <a:latin typeface="Calibri"/>
              </a:endParaRPr>
            </a:p>
          </p:txBody>
        </p:sp>
        <p:sp>
          <p:nvSpPr>
            <p:cNvPr id="5" name="TextBox 4">
              <a:extLst>
                <a:ext uri="{FF2B5EF4-FFF2-40B4-BE49-F238E27FC236}">
                  <a16:creationId xmlns:a16="http://schemas.microsoft.com/office/drawing/2014/main" id="{D053D3DB-A84B-EF07-F22B-F14C263EF9B2}"/>
                </a:ext>
              </a:extLst>
            </p:cNvPr>
            <p:cNvSpPr txBox="1"/>
            <p:nvPr/>
          </p:nvSpPr>
          <p:spPr>
            <a:xfrm>
              <a:off x="657640" y="3429000"/>
              <a:ext cx="1255581" cy="1107996"/>
            </a:xfrm>
            <a:prstGeom prst="rect">
              <a:avLst/>
            </a:prstGeom>
            <a:noFill/>
          </p:spPr>
          <p:txBody>
            <a:bodyPr wrap="square" rtlCol="0">
              <a:spAutoFit/>
            </a:bodyPr>
            <a:lstStyle/>
            <a:p>
              <a:pPr>
                <a:spcAft>
                  <a:spcPts val="600"/>
                </a:spcAft>
              </a:pPr>
              <a:r>
                <a:rPr lang="en-US" sz="2400" b="0" i="0" spc="100" baseline="0" dirty="0">
                  <a:latin typeface="Obvia" panose="02000503040000020004" pitchFamily="50" charset="0"/>
                </a:rPr>
                <a:t>KEY</a:t>
              </a:r>
            </a:p>
            <a:p>
              <a:pPr>
                <a:spcAft>
                  <a:spcPts val="600"/>
                </a:spcAft>
              </a:pPr>
              <a:r>
                <a:rPr lang="en-US" sz="1600" b="0" i="0" spc="100" baseline="0" dirty="0">
                  <a:latin typeface="Acumin Pro" panose="020B0504020202020204" pitchFamily="34" charset="0"/>
                </a:rPr>
                <a:t>OFFENSE</a:t>
              </a:r>
            </a:p>
            <a:p>
              <a:pPr>
                <a:spcAft>
                  <a:spcPts val="600"/>
                </a:spcAft>
              </a:pPr>
              <a:r>
                <a:rPr lang="en-US" sz="1600" spc="100" dirty="0">
                  <a:latin typeface="Acumin Pro" panose="020B0504020202020204" pitchFamily="34" charset="0"/>
                </a:rPr>
                <a:t>DEFENSE</a:t>
              </a:r>
              <a:endParaRPr lang="en-US" sz="1600" b="0" i="0" spc="100" baseline="0" dirty="0">
                <a:latin typeface="Acumin Pro" panose="020B0504020202020204" pitchFamily="34" charset="0"/>
              </a:endParaRPr>
            </a:p>
          </p:txBody>
        </p:sp>
      </p:grpSp>
      <p:grpSp>
        <p:nvGrpSpPr>
          <p:cNvPr id="6" name="Group 5">
            <a:extLst>
              <a:ext uri="{FF2B5EF4-FFF2-40B4-BE49-F238E27FC236}">
                <a16:creationId xmlns:a16="http://schemas.microsoft.com/office/drawing/2014/main" id="{E2FD0052-D973-BE3E-42AC-3B84E069520E}"/>
              </a:ext>
            </a:extLst>
          </p:cNvPr>
          <p:cNvGrpSpPr/>
          <p:nvPr/>
        </p:nvGrpSpPr>
        <p:grpSpPr>
          <a:xfrm>
            <a:off x="212481" y="235927"/>
            <a:ext cx="9972919" cy="1141047"/>
            <a:chOff x="212481" y="235927"/>
            <a:chExt cx="8049359" cy="1141047"/>
          </a:xfrm>
        </p:grpSpPr>
        <p:sp>
          <p:nvSpPr>
            <p:cNvPr id="7" name="TextBox 6">
              <a:extLst>
                <a:ext uri="{FF2B5EF4-FFF2-40B4-BE49-F238E27FC236}">
                  <a16:creationId xmlns:a16="http://schemas.microsoft.com/office/drawing/2014/main" id="{BEA4E2A1-E383-83A3-BB6D-0BF440FAC4DE}"/>
                </a:ext>
              </a:extLst>
            </p:cNvPr>
            <p:cNvSpPr txBox="1"/>
            <p:nvPr/>
          </p:nvSpPr>
          <p:spPr>
            <a:xfrm>
              <a:off x="212481" y="235927"/>
              <a:ext cx="64931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BAD RESTARTS FROM MIDLINE</a:t>
              </a:r>
            </a:p>
          </p:txBody>
        </p:sp>
        <p:sp>
          <p:nvSpPr>
            <p:cNvPr id="8" name="TextBox 7">
              <a:extLst>
                <a:ext uri="{FF2B5EF4-FFF2-40B4-BE49-F238E27FC236}">
                  <a16:creationId xmlns:a16="http://schemas.microsoft.com/office/drawing/2014/main" id="{C7871867-09AA-5644-1393-010706157EFB}"/>
                </a:ext>
              </a:extLst>
            </p:cNvPr>
            <p:cNvSpPr txBox="1"/>
            <p:nvPr/>
          </p:nvSpPr>
          <p:spPr>
            <a:xfrm>
              <a:off x="231532" y="946087"/>
              <a:ext cx="8030308" cy="430887"/>
            </a:xfrm>
            <a:prstGeom prst="rect">
              <a:avLst/>
            </a:prstGeom>
            <a:noFill/>
          </p:spPr>
          <p:txBody>
            <a:bodyPr wrap="square" rtlCol="0">
              <a:spAutoFit/>
            </a:bodyPr>
            <a:lstStyle/>
            <a:p>
              <a:r>
                <a:rPr lang="en-US" sz="2200" b="0" i="0" spc="100" baseline="0" dirty="0">
                  <a:solidFill>
                    <a:srgbClr val="C8102E"/>
                  </a:solidFill>
                  <a:latin typeface="Obvia" panose="02000503040000020004" pitchFamily="50" charset="0"/>
                </a:rPr>
                <a:t>ANIMATED 2-PERSON MECHANICS</a:t>
              </a:r>
            </a:p>
          </p:txBody>
        </p:sp>
      </p:grpSp>
      <p:sp>
        <p:nvSpPr>
          <p:cNvPr id="9" name="Flowchart: Terminator 8">
            <a:extLst>
              <a:ext uri="{FF2B5EF4-FFF2-40B4-BE49-F238E27FC236}">
                <a16:creationId xmlns:a16="http://schemas.microsoft.com/office/drawing/2014/main" id="{8F8935F6-4680-C49B-5EB3-3B11188DA56A}"/>
              </a:ext>
            </a:extLst>
          </p:cNvPr>
          <p:cNvSpPr/>
          <p:nvPr/>
        </p:nvSpPr>
        <p:spPr>
          <a:xfrm>
            <a:off x="7359607" y="1669422"/>
            <a:ext cx="1607820" cy="365760"/>
          </a:xfrm>
          <a:prstGeom prst="flowChartTerminator">
            <a:avLst/>
          </a:prstGeom>
          <a:solidFill>
            <a:srgbClr val="C00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r>
              <a:rPr lang="en-US" b="1" dirty="0">
                <a:solidFill>
                  <a:prstClr val="white"/>
                </a:solidFill>
                <a:latin typeface="Obvia" panose="02000503040000020004" pitchFamily="50" charset="0"/>
              </a:rPr>
              <a:t>BAD!!</a:t>
            </a:r>
          </a:p>
        </p:txBody>
      </p:sp>
      <p:pic>
        <p:nvPicPr>
          <p:cNvPr id="10" name="Picture 9">
            <a:extLst>
              <a:ext uri="{FF2B5EF4-FFF2-40B4-BE49-F238E27FC236}">
                <a16:creationId xmlns:a16="http://schemas.microsoft.com/office/drawing/2014/main" id="{51449671-8B4B-E38F-C40B-D53C6D3A04C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00" b="94667" l="10000" r="90000">
                        <a14:foregroundMark x1="51000" y1="94833" x2="51000" y2="94833"/>
                        <a14:foregroundMark x1="44333" y1="4000" x2="44333" y2="4000"/>
                      </a14:backgroundRemoval>
                    </a14:imgEffect>
                  </a14:imgLayer>
                </a14:imgProps>
              </a:ext>
              <a:ext uri="{28A0092B-C50C-407E-A947-70E740481C1C}">
                <a14:useLocalDpi xmlns:a14="http://schemas.microsoft.com/office/drawing/2010/main"/>
              </a:ext>
            </a:extLst>
          </a:blip>
          <a:stretch>
            <a:fillRect/>
          </a:stretch>
        </p:blipFill>
        <p:spPr>
          <a:xfrm>
            <a:off x="6925343" y="3173492"/>
            <a:ext cx="968160" cy="968160"/>
          </a:xfrm>
          <a:prstGeom prst="rect">
            <a:avLst/>
          </a:prstGeom>
        </p:spPr>
      </p:pic>
    </p:spTree>
    <p:extLst>
      <p:ext uri="{BB962C8B-B14F-4D97-AF65-F5344CB8AC3E}">
        <p14:creationId xmlns:p14="http://schemas.microsoft.com/office/powerpoint/2010/main" val="276830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052 0.01666 L -0.00052 0.01666 C 0.04727 0.03796 0.00586 0.02152 0.03854 0.03055 C 0.05117 0.03402 0.03906 0.03217 0.04948 0.03611 C 0.06302 0.0412 0.06641 0.04166 0.07917 0.04444 C 0.08073 0.04537 0.08216 0.04652 0.08386 0.04722 C 0.10703 0.05648 0.13425 0.04814 0.15573 0.04722 C 0.16211 0.04421 0.16706 0.04282 0.17292 0.03888 C 0.18112 0.03333 0.17982 0.03263 0.18854 0.03055 C 0.20677 0.02615 0.19909 0.03217 0.20729 0.025 L 0.20729 0.02222 " pathEditMode="relative" ptsTypes="AAAAAAAAAAA">
                                      <p:cBhvr>
                                        <p:cTn id="6" dur="2000" fill="hold"/>
                                        <p:tgtEl>
                                          <p:spTgt spid="60"/>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00364 -0.00278 L 0.00364 -0.00278 C 0.01979 0.00925 0.03502 0.02569 0.05208 0.03333 C 0.0832 0.04699 0.03828 0.02685 0.06302 0.03888 C 0.06705 0.04074 0.07552 0.04444 0.07552 0.04444 C 0.09909 0.04166 0.11119 0.04745 0.12864 0.03611 C 0.13125 0.03425 0.13372 0.03217 0.13646 0.03055 C 0.13789 0.02939 0.13958 0.02893 0.14114 0.02777 C 0.14271 0.02615 0.14414 0.02361 0.14583 0.02222 C 0.14726 0.02083 0.14896 0.0206 0.15052 0.01944 C 0.15468 0.01597 0.15833 0.00995 0.16302 0.00833 L 0.17083 0.00555 " pathEditMode="relative" ptsTypes="AAAAAAAAAAAA">
                                      <p:cBhvr>
                                        <p:cTn id="8" dur="2000" fill="hold"/>
                                        <p:tgtEl>
                                          <p:spTgt spid="61"/>
                                        </p:tgtEl>
                                        <p:attrNameLst>
                                          <p:attrName>ppt_x</p:attrName>
                                          <p:attrName>ppt_y</p:attrName>
                                        </p:attrNameLst>
                                      </p:cBhvr>
                                    </p:animMotion>
                                  </p:childTnLst>
                                </p:cTn>
                              </p:par>
                              <p:par>
                                <p:cTn id="9" presetID="42" presetClass="path" presetSubtype="0" accel="50000" decel="50000" fill="hold" grpId="0" nodeType="withEffect">
                                  <p:stCondLst>
                                    <p:cond delay="0"/>
                                  </p:stCondLst>
                                  <p:childTnLst>
                                    <p:animMotion origin="layout" path="M -4.58333E-6 -1.48148E-6 L 0.07943 0.00602 " pathEditMode="relative" rAng="0" ptsTypes="AA">
                                      <p:cBhvr>
                                        <p:cTn id="10" dur="2000" fill="hold"/>
                                        <p:tgtEl>
                                          <p:spTgt spid="63"/>
                                        </p:tgtEl>
                                        <p:attrNameLst>
                                          <p:attrName>ppt_x</p:attrName>
                                          <p:attrName>ppt_y</p:attrName>
                                        </p:attrNameLst>
                                      </p:cBhvr>
                                      <p:rCtr x="3971" y="301"/>
                                    </p:animMotion>
                                  </p:childTnLst>
                                </p:cTn>
                              </p:par>
                              <p:par>
                                <p:cTn id="11" presetID="1" presetClass="entr" presetSubtype="0" fill="hold" nodeType="withEffect">
                                  <p:stCondLst>
                                    <p:cond delay="1500"/>
                                  </p:stCondLst>
                                  <p:childTnLst>
                                    <p:set>
                                      <p:cBhvr>
                                        <p:cTn id="12" dur="1" fill="hold">
                                          <p:stCondLst>
                                            <p:cond delay="0"/>
                                          </p:stCondLst>
                                        </p:cTn>
                                        <p:tgtEl>
                                          <p:spTgt spid="10"/>
                                        </p:tgtEl>
                                        <p:attrNameLst>
                                          <p:attrName>style.visibility</p:attrName>
                                        </p:attrNameLst>
                                      </p:cBhvr>
                                      <p:to>
                                        <p:strVal val="visible"/>
                                      </p:to>
                                    </p:set>
                                  </p:childTnLst>
                                </p:cTn>
                              </p:par>
                              <p:par>
                                <p:cTn id="13" presetID="0" presetClass="path" presetSubtype="0" accel="50000" decel="50000" fill="hold" nodeType="withEffect">
                                  <p:stCondLst>
                                    <p:cond delay="1600"/>
                                  </p:stCondLst>
                                  <p:childTnLst>
                                    <p:animMotion origin="layout" path="M -2.29167E-6 -3.33333E-6 L -2.29167E-6 0.00023 C 0.00365 -0.06134 0.00261 -0.03032 0.00104 -0.12014 C 0.00091 -0.13217 0.00065 -0.14421 -2.29167E-6 -0.15625 C -0.00078 -0.17014 -0.00169 -0.17546 -0.00325 -0.1868 C -0.00442 -0.21365 -0.00534 -0.22014 -0.00325 -0.25162 C -0.00299 -0.25393 -0.00169 -0.25532 -0.00104 -0.25717 C 0.00039 -0.2618 0.00183 -0.26944 0.0043 -0.27245 C 0.00547 -0.27407 0.00716 -0.27384 0.0086 -0.2743 C 0.01029 -0.2699 0.01459 -0.25879 0.01602 -0.25347 C 0.01654 -0.25162 0.01667 -0.24953 0.01706 -0.24768 C 0.01771 -0.24514 0.01849 -0.24259 0.01927 -0.24004 C 0.01953 -0.23379 0.01966 -0.22731 0.02031 -0.22106 C 0.02084 -0.21597 0.02266 -0.21111 0.0224 -0.20578 C 0.02123 -0.17777 0.01771 -0.15 0.01602 -0.12199 C 0.01446 -0.0949 0.0138 -0.06736 0.01276 -0.04004 C 0.01237 -0.02916 0.01263 -0.01828 0.01172 -0.00764 C 0.0112 0.00023 0.00938 0.00764 0.0086 0.01528 L 0.00742 0.02477 C 0.00716 0.03172 0.00703 0.03889 0.00638 0.04584 C 0.00521 0.06042 0.00534 0.04676 0.00534 0.05348 L 0.00209 0.04954 " pathEditMode="relative" rAng="0" ptsTypes="AAAAAAAAAAAAAAAAAAAAAA">
                                      <p:cBhvr>
                                        <p:cTn id="14" dur="2000" fill="hold"/>
                                        <p:tgtEl>
                                          <p:spTgt spid="10"/>
                                        </p:tgtEl>
                                        <p:attrNameLst>
                                          <p:attrName>ppt_x</p:attrName>
                                          <p:attrName>ppt_y</p:attrName>
                                        </p:attrNameLst>
                                      </p:cBhvr>
                                      <p:rCtr x="885" y="-110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6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E1196F6D-13ED-4ADE-88C4-565D5CE7DFB5}"/>
              </a:ext>
            </a:extLst>
          </p:cNvPr>
          <p:cNvGrpSpPr/>
          <p:nvPr/>
        </p:nvGrpSpPr>
        <p:grpSpPr>
          <a:xfrm flipH="1">
            <a:off x="6057904" y="1447800"/>
            <a:ext cx="4482219" cy="4157155"/>
            <a:chOff x="76200" y="624396"/>
            <a:chExt cx="4482219" cy="4157154"/>
          </a:xfrm>
        </p:grpSpPr>
        <p:sp>
          <p:nvSpPr>
            <p:cNvPr id="30" name="Rectangle 29">
              <a:extLst>
                <a:ext uri="{FF2B5EF4-FFF2-40B4-BE49-F238E27FC236}">
                  <a16:creationId xmlns:a16="http://schemas.microsoft.com/office/drawing/2014/main" id="{5AA8A650-83AA-4633-B3EB-70721A0EC413}"/>
                </a:ext>
              </a:extLst>
            </p:cNvPr>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kern="0">
                <a:solidFill>
                  <a:prstClr val="black"/>
                </a:solidFill>
                <a:latin typeface="Calibri"/>
              </a:endParaRPr>
            </a:p>
          </p:txBody>
        </p:sp>
        <p:sp>
          <p:nvSpPr>
            <p:cNvPr id="31" name="Rectangle 30">
              <a:extLst>
                <a:ext uri="{FF2B5EF4-FFF2-40B4-BE49-F238E27FC236}">
                  <a16:creationId xmlns:a16="http://schemas.microsoft.com/office/drawing/2014/main" id="{2ACCABAB-DC9C-468A-AE9D-09F8C3A5EDEF}"/>
                </a:ext>
              </a:extLst>
            </p:cNvPr>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kern="0">
                <a:solidFill>
                  <a:prstClr val="black"/>
                </a:solidFill>
                <a:latin typeface="Calibri"/>
              </a:endParaRPr>
            </a:p>
          </p:txBody>
        </p:sp>
        <p:sp>
          <p:nvSpPr>
            <p:cNvPr id="32" name="Rectangle 31">
              <a:extLst>
                <a:ext uri="{FF2B5EF4-FFF2-40B4-BE49-F238E27FC236}">
                  <a16:creationId xmlns:a16="http://schemas.microsoft.com/office/drawing/2014/main" id="{7A453695-6AA2-4B27-8EAD-A48958D8F7EF}"/>
                </a:ext>
              </a:extLst>
            </p:cNvPr>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kern="0">
                <a:solidFill>
                  <a:prstClr val="black"/>
                </a:solidFill>
                <a:latin typeface="Calibri"/>
              </a:endParaRPr>
            </a:p>
          </p:txBody>
        </p:sp>
        <p:sp>
          <p:nvSpPr>
            <p:cNvPr id="33" name="Shape 42">
              <a:extLst>
                <a:ext uri="{FF2B5EF4-FFF2-40B4-BE49-F238E27FC236}">
                  <a16:creationId xmlns:a16="http://schemas.microsoft.com/office/drawing/2014/main" id="{BE7628C4-B4EA-4F7B-871B-6857CED0B845}"/>
                </a:ext>
              </a:extLst>
            </p:cNvPr>
            <p:cNvSpPr/>
            <p:nvPr/>
          </p:nvSpPr>
          <p:spPr>
            <a:xfrm>
              <a:off x="76200" y="624396"/>
              <a:ext cx="64172" cy="119937"/>
            </a:xfrm>
            <a:prstGeom prst="rect">
              <a:avLst/>
            </a:prstGeom>
            <a:solidFill>
              <a:schemeClr val="accent2"/>
            </a:solidFill>
            <a:ln w="9525">
              <a:solidFill>
                <a:schemeClr val="tx1"/>
              </a:solidFill>
              <a:miter lim="400000"/>
            </a:ln>
          </p:spPr>
          <p:txBody>
            <a:bodyPr lIns="50800" tIns="50800" rIns="50800" bIns="50800" anchor="ctr"/>
            <a:lstStyle/>
            <a:p>
              <a:pPr defTabSz="685783">
                <a:defRPr sz="2400">
                  <a:solidFill>
                    <a:srgbClr val="FFFFFF"/>
                  </a:solidFill>
                </a:defRPr>
              </a:pPr>
              <a:endParaRPr sz="3200" kern="0">
                <a:solidFill>
                  <a:srgbClr val="FFFFFF"/>
                </a:solidFill>
                <a:latin typeface="Calibri"/>
              </a:endParaRPr>
            </a:p>
          </p:txBody>
        </p:sp>
        <p:sp>
          <p:nvSpPr>
            <p:cNvPr id="34" name="Shape 41">
              <a:extLst>
                <a:ext uri="{FF2B5EF4-FFF2-40B4-BE49-F238E27FC236}">
                  <a16:creationId xmlns:a16="http://schemas.microsoft.com/office/drawing/2014/main" id="{8D48BDF9-2989-4A41-A85B-B2D74914491D}"/>
                </a:ext>
              </a:extLst>
            </p:cNvPr>
            <p:cNvSpPr/>
            <p:nvPr/>
          </p:nvSpPr>
          <p:spPr>
            <a:xfrm>
              <a:off x="77182" y="4240361"/>
              <a:ext cx="64172" cy="113896"/>
            </a:xfrm>
            <a:prstGeom prst="rect">
              <a:avLst/>
            </a:prstGeom>
            <a:solidFill>
              <a:schemeClr val="accent2"/>
            </a:solidFill>
            <a:ln w="9525">
              <a:solidFill>
                <a:schemeClr val="tx1"/>
              </a:solidFill>
              <a:miter lim="400000"/>
            </a:ln>
          </p:spPr>
          <p:txBody>
            <a:bodyPr lIns="50800" tIns="50800" rIns="50800" bIns="50800" anchor="ctr"/>
            <a:lstStyle/>
            <a:p>
              <a:pPr defTabSz="685783">
                <a:defRPr sz="2400">
                  <a:solidFill>
                    <a:srgbClr val="FFFFFF"/>
                  </a:solidFill>
                </a:defRPr>
              </a:pPr>
              <a:endParaRPr sz="3200" kern="0">
                <a:solidFill>
                  <a:srgbClr val="FFFFFF"/>
                </a:solidFill>
                <a:latin typeface="Calibri"/>
              </a:endParaRPr>
            </a:p>
          </p:txBody>
        </p:sp>
        <p:sp>
          <p:nvSpPr>
            <p:cNvPr id="35" name="Rectangle 34">
              <a:extLst>
                <a:ext uri="{FF2B5EF4-FFF2-40B4-BE49-F238E27FC236}">
                  <a16:creationId xmlns:a16="http://schemas.microsoft.com/office/drawing/2014/main" id="{071CBEB9-7F39-4077-A354-DBCF1DD6A1AE}"/>
                </a:ext>
              </a:extLst>
            </p:cNvPr>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kern="0">
                <a:solidFill>
                  <a:prstClr val="black"/>
                </a:solidFill>
                <a:latin typeface="Calibri"/>
              </a:endParaRPr>
            </a:p>
          </p:txBody>
        </p:sp>
        <p:sp>
          <p:nvSpPr>
            <p:cNvPr id="36" name="Shape 13">
              <a:extLst>
                <a:ext uri="{FF2B5EF4-FFF2-40B4-BE49-F238E27FC236}">
                  <a16:creationId xmlns:a16="http://schemas.microsoft.com/office/drawing/2014/main" id="{4E21310E-DB37-4695-8755-2312D2467CAD}"/>
                </a:ext>
              </a:extLst>
            </p:cNvPr>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solidFill>
                <a:schemeClr val="tx1"/>
              </a:solidFill>
              <a:miter lim="400000"/>
            </a:ln>
          </p:spPr>
          <p:txBody>
            <a:bodyPr lIns="50800" tIns="50800" rIns="50800" bIns="50800" anchor="ctr"/>
            <a:lstStyle/>
            <a:p>
              <a:pPr defTabSz="685783">
                <a:defRPr sz="2600">
                  <a:solidFill>
                    <a:srgbClr val="FFFFFF"/>
                  </a:solidFill>
                </a:defRPr>
              </a:pPr>
              <a:endParaRPr sz="1951" kern="0">
                <a:solidFill>
                  <a:srgbClr val="FFFFFF"/>
                </a:solidFill>
                <a:latin typeface="Calibri"/>
              </a:endParaRPr>
            </a:p>
          </p:txBody>
        </p:sp>
        <p:sp>
          <p:nvSpPr>
            <p:cNvPr id="37" name="Shape 35">
              <a:extLst>
                <a:ext uri="{FF2B5EF4-FFF2-40B4-BE49-F238E27FC236}">
                  <a16:creationId xmlns:a16="http://schemas.microsoft.com/office/drawing/2014/main" id="{2A681DC7-96B7-4AEE-BDFD-0BAB9846BCDE}"/>
                </a:ext>
              </a:extLst>
            </p:cNvPr>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defTabSz="685783">
                <a:defRPr sz="2400">
                  <a:solidFill>
                    <a:srgbClr val="FFFFFF"/>
                  </a:solidFill>
                </a:defRPr>
              </a:pPr>
              <a:endParaRPr sz="3200" kern="0">
                <a:solidFill>
                  <a:srgbClr val="FFFFFF"/>
                </a:solidFill>
                <a:latin typeface="Calibri"/>
              </a:endParaRPr>
            </a:p>
          </p:txBody>
        </p:sp>
        <p:sp>
          <p:nvSpPr>
            <p:cNvPr id="38" name="Shape 36">
              <a:extLst>
                <a:ext uri="{FF2B5EF4-FFF2-40B4-BE49-F238E27FC236}">
                  <a16:creationId xmlns:a16="http://schemas.microsoft.com/office/drawing/2014/main" id="{2B2E0314-4859-4880-9F92-BA6760FA0A00}"/>
                </a:ext>
              </a:extLst>
            </p:cNvPr>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defTabSz="685783">
                <a:defRPr sz="2400"/>
              </a:pPr>
              <a:endParaRPr sz="3200" kern="0">
                <a:solidFill>
                  <a:prstClr val="black"/>
                </a:solidFill>
                <a:latin typeface="Calibri"/>
              </a:endParaRPr>
            </a:p>
          </p:txBody>
        </p:sp>
        <p:cxnSp>
          <p:nvCxnSpPr>
            <p:cNvPr id="39" name="Straight Connector 38">
              <a:extLst>
                <a:ext uri="{FF2B5EF4-FFF2-40B4-BE49-F238E27FC236}">
                  <a16:creationId xmlns:a16="http://schemas.microsoft.com/office/drawing/2014/main" id="{DB063F74-5AB1-4125-9394-0862C4718179}"/>
                </a:ext>
              </a:extLst>
            </p:cNvPr>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B1EA142B-0E1D-4F37-A002-8C25B1F7F5D6}"/>
                </a:ext>
              </a:extLst>
            </p:cNvPr>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kern="0">
                <a:solidFill>
                  <a:prstClr val="black"/>
                </a:solidFill>
                <a:latin typeface="Calibri"/>
              </a:endParaRPr>
            </a:p>
          </p:txBody>
        </p:sp>
        <p:cxnSp>
          <p:nvCxnSpPr>
            <p:cNvPr id="41" name="Straight Connector 40">
              <a:extLst>
                <a:ext uri="{FF2B5EF4-FFF2-40B4-BE49-F238E27FC236}">
                  <a16:creationId xmlns:a16="http://schemas.microsoft.com/office/drawing/2014/main" id="{25383685-B89B-4C30-91CB-9EBB6E7FD18D}"/>
                </a:ext>
              </a:extLst>
            </p:cNvPr>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BE343B3-C4C8-4815-8F92-35715ACF63AA}"/>
                </a:ext>
              </a:extLst>
            </p:cNvPr>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309DA6B-2200-4069-9BDA-494EC152575B}"/>
                </a:ext>
              </a:extLst>
            </p:cNvPr>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Shape 39">
              <a:extLst>
                <a:ext uri="{FF2B5EF4-FFF2-40B4-BE49-F238E27FC236}">
                  <a16:creationId xmlns:a16="http://schemas.microsoft.com/office/drawing/2014/main" id="{AC5F80CC-4D21-4018-B0BA-3DEAE746BBE7}"/>
                </a:ext>
              </a:extLst>
            </p:cNvPr>
            <p:cNvSpPr/>
            <p:nvPr/>
          </p:nvSpPr>
          <p:spPr>
            <a:xfrm>
              <a:off x="4487571" y="624396"/>
              <a:ext cx="70848" cy="125745"/>
            </a:xfrm>
            <a:prstGeom prst="rect">
              <a:avLst/>
            </a:prstGeom>
            <a:solidFill>
              <a:schemeClr val="accent2"/>
            </a:solidFill>
            <a:ln w="9525">
              <a:solidFill>
                <a:schemeClr val="tx1"/>
              </a:solidFill>
              <a:miter lim="400000"/>
            </a:ln>
          </p:spPr>
          <p:txBody>
            <a:bodyPr lIns="50800" tIns="50800" rIns="50800" bIns="50800" anchor="ctr"/>
            <a:lstStyle/>
            <a:p>
              <a:pPr defTabSz="685783">
                <a:defRPr sz="2400">
                  <a:solidFill>
                    <a:srgbClr val="FFFFFF"/>
                  </a:solidFill>
                </a:defRPr>
              </a:pPr>
              <a:endParaRPr sz="3200" kern="0">
                <a:solidFill>
                  <a:srgbClr val="FFFFFF"/>
                </a:solidFill>
                <a:latin typeface="Calibri"/>
              </a:endParaRPr>
            </a:p>
          </p:txBody>
        </p:sp>
        <p:sp>
          <p:nvSpPr>
            <p:cNvPr id="65" name="Rectangle 64">
              <a:extLst>
                <a:ext uri="{FF2B5EF4-FFF2-40B4-BE49-F238E27FC236}">
                  <a16:creationId xmlns:a16="http://schemas.microsoft.com/office/drawing/2014/main" id="{361D91E2-84D4-418C-BBE4-9F762545C311}"/>
                </a:ext>
              </a:extLst>
            </p:cNvPr>
            <p:cNvSpPr/>
            <p:nvPr/>
          </p:nvSpPr>
          <p:spPr>
            <a:xfrm>
              <a:off x="4516358" y="2451713"/>
              <a:ext cx="39979" cy="99837"/>
            </a:xfrm>
            <a:prstGeom prst="rect">
              <a:avLst/>
            </a:prstGeom>
            <a:solidFill>
              <a:srgbClr val="C00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defRPr/>
              </a:pPr>
              <a:endParaRPr lang="en-US" sz="1351" kern="0">
                <a:solidFill>
                  <a:prstClr val="black"/>
                </a:solidFill>
                <a:latin typeface="Calibri"/>
              </a:endParaRPr>
            </a:p>
          </p:txBody>
        </p:sp>
      </p:grpSp>
      <p:sp>
        <p:nvSpPr>
          <p:cNvPr id="66" name="Oval 65">
            <a:extLst>
              <a:ext uri="{FF2B5EF4-FFF2-40B4-BE49-F238E27FC236}">
                <a16:creationId xmlns:a16="http://schemas.microsoft.com/office/drawing/2014/main" id="{027AB10B-E8E1-4524-A076-522395D83195}"/>
              </a:ext>
            </a:extLst>
          </p:cNvPr>
          <p:cNvSpPr/>
          <p:nvPr/>
        </p:nvSpPr>
        <p:spPr>
          <a:xfrm>
            <a:off x="6217023" y="3189627"/>
            <a:ext cx="228600" cy="213360"/>
          </a:xfrm>
          <a:prstGeom prst="ellipse">
            <a:avLst/>
          </a:prstGeom>
          <a:solidFill>
            <a:srgbClr val="C8102E"/>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r>
              <a:rPr lang="en-US" sz="1050" b="1" dirty="0">
                <a:solidFill>
                  <a:prstClr val="white"/>
                </a:solidFill>
                <a:latin typeface="Calibri"/>
              </a:rPr>
              <a:t>O</a:t>
            </a:r>
          </a:p>
        </p:txBody>
      </p:sp>
      <p:sp>
        <p:nvSpPr>
          <p:cNvPr id="67" name="Oval 66">
            <a:extLst>
              <a:ext uri="{FF2B5EF4-FFF2-40B4-BE49-F238E27FC236}">
                <a16:creationId xmlns:a16="http://schemas.microsoft.com/office/drawing/2014/main" id="{212B9F18-0594-43BB-A9B7-9A27B20F008F}"/>
              </a:ext>
            </a:extLst>
          </p:cNvPr>
          <p:cNvSpPr/>
          <p:nvPr/>
        </p:nvSpPr>
        <p:spPr>
          <a:xfrm>
            <a:off x="6489343" y="3189627"/>
            <a:ext cx="228600" cy="213360"/>
          </a:xfrm>
          <a:prstGeom prst="ellipse">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dirty="0">
                <a:solidFill>
                  <a:prstClr val="white"/>
                </a:solidFill>
                <a:latin typeface="Calibri"/>
              </a:rPr>
              <a:t>D</a:t>
            </a:r>
          </a:p>
        </p:txBody>
      </p:sp>
      <p:sp>
        <p:nvSpPr>
          <p:cNvPr id="68" name="Heptagon 67">
            <a:extLst>
              <a:ext uri="{FF2B5EF4-FFF2-40B4-BE49-F238E27FC236}">
                <a16:creationId xmlns:a16="http://schemas.microsoft.com/office/drawing/2014/main" id="{0A36CF2A-2D96-4993-87B0-EBD234320736}"/>
              </a:ext>
            </a:extLst>
          </p:cNvPr>
          <p:cNvSpPr/>
          <p:nvPr/>
        </p:nvSpPr>
        <p:spPr>
          <a:xfrm>
            <a:off x="9104599" y="2068021"/>
            <a:ext cx="304800" cy="293371"/>
          </a:xfrm>
          <a:prstGeom prst="heptag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dirty="0">
                <a:solidFill>
                  <a:prstClr val="white"/>
                </a:solidFill>
                <a:latin typeface="Calibri"/>
              </a:rPr>
              <a:t>L</a:t>
            </a:r>
          </a:p>
        </p:txBody>
      </p:sp>
      <p:sp>
        <p:nvSpPr>
          <p:cNvPr id="69" name="Heptagon 68">
            <a:extLst>
              <a:ext uri="{FF2B5EF4-FFF2-40B4-BE49-F238E27FC236}">
                <a16:creationId xmlns:a16="http://schemas.microsoft.com/office/drawing/2014/main" id="{5280C9A8-9B45-46FD-BC2F-3FD662DB55F4}"/>
              </a:ext>
            </a:extLst>
          </p:cNvPr>
          <p:cNvSpPr/>
          <p:nvPr/>
        </p:nvSpPr>
        <p:spPr>
          <a:xfrm>
            <a:off x="6206532" y="3969823"/>
            <a:ext cx="304800" cy="293371"/>
          </a:xfrm>
          <a:prstGeom prst="heptag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dirty="0">
                <a:solidFill>
                  <a:prstClr val="white"/>
                </a:solidFill>
                <a:latin typeface="Calibri"/>
              </a:rPr>
              <a:t>T</a:t>
            </a:r>
          </a:p>
        </p:txBody>
      </p:sp>
      <p:sp>
        <p:nvSpPr>
          <p:cNvPr id="70" name="Flowchart: Terminator 69">
            <a:extLst>
              <a:ext uri="{FF2B5EF4-FFF2-40B4-BE49-F238E27FC236}">
                <a16:creationId xmlns:a16="http://schemas.microsoft.com/office/drawing/2014/main" id="{6DF7E551-0CF2-4BB1-A7E2-B0B37BB4F22B}"/>
              </a:ext>
            </a:extLst>
          </p:cNvPr>
          <p:cNvSpPr/>
          <p:nvPr/>
        </p:nvSpPr>
        <p:spPr>
          <a:xfrm>
            <a:off x="7250431" y="1654923"/>
            <a:ext cx="1607820" cy="365760"/>
          </a:xfrm>
          <a:prstGeom prst="flowChartTerminator">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r>
              <a:rPr lang="en-US" dirty="0">
                <a:solidFill>
                  <a:prstClr val="white"/>
                </a:solidFill>
                <a:latin typeface="Obvia" panose="02000503040000020004" pitchFamily="50" charset="0"/>
              </a:rPr>
              <a:t>GOOD</a:t>
            </a:r>
          </a:p>
        </p:txBody>
      </p:sp>
      <p:sp>
        <p:nvSpPr>
          <p:cNvPr id="27" name="Oval 26">
            <a:extLst>
              <a:ext uri="{FF2B5EF4-FFF2-40B4-BE49-F238E27FC236}">
                <a16:creationId xmlns:a16="http://schemas.microsoft.com/office/drawing/2014/main" id="{78C1F88A-5D5D-4799-A27A-B25A5E129E11}"/>
              </a:ext>
            </a:extLst>
          </p:cNvPr>
          <p:cNvSpPr/>
          <p:nvPr/>
        </p:nvSpPr>
        <p:spPr>
          <a:xfrm>
            <a:off x="9095073" y="3230381"/>
            <a:ext cx="204871" cy="198619"/>
          </a:xfrm>
          <a:prstGeom prst="ellipse">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050" b="1" dirty="0">
                <a:solidFill>
                  <a:prstClr val="white"/>
                </a:solidFill>
                <a:latin typeface="Calibri"/>
              </a:rPr>
              <a:t>G</a:t>
            </a:r>
          </a:p>
        </p:txBody>
      </p:sp>
      <p:grpSp>
        <p:nvGrpSpPr>
          <p:cNvPr id="2" name="Group 1">
            <a:extLst>
              <a:ext uri="{FF2B5EF4-FFF2-40B4-BE49-F238E27FC236}">
                <a16:creationId xmlns:a16="http://schemas.microsoft.com/office/drawing/2014/main" id="{FDCD0AFC-433E-9513-5B5C-14B789CBB1C8}"/>
              </a:ext>
            </a:extLst>
          </p:cNvPr>
          <p:cNvGrpSpPr/>
          <p:nvPr/>
        </p:nvGrpSpPr>
        <p:grpSpPr>
          <a:xfrm>
            <a:off x="212481" y="235927"/>
            <a:ext cx="9972919" cy="1141047"/>
            <a:chOff x="212481" y="235927"/>
            <a:chExt cx="8049359" cy="1141047"/>
          </a:xfrm>
        </p:grpSpPr>
        <p:sp>
          <p:nvSpPr>
            <p:cNvPr id="3" name="TextBox 2">
              <a:extLst>
                <a:ext uri="{FF2B5EF4-FFF2-40B4-BE49-F238E27FC236}">
                  <a16:creationId xmlns:a16="http://schemas.microsoft.com/office/drawing/2014/main" id="{418C751C-69EF-A557-76AC-AEEA917D83E0}"/>
                </a:ext>
              </a:extLst>
            </p:cNvPr>
            <p:cNvSpPr txBox="1"/>
            <p:nvPr/>
          </p:nvSpPr>
          <p:spPr>
            <a:xfrm>
              <a:off x="212481" y="235927"/>
              <a:ext cx="64931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GOOD RESTARTS FROM MIDLINE</a:t>
              </a:r>
            </a:p>
          </p:txBody>
        </p:sp>
        <p:sp>
          <p:nvSpPr>
            <p:cNvPr id="4" name="TextBox 3">
              <a:extLst>
                <a:ext uri="{FF2B5EF4-FFF2-40B4-BE49-F238E27FC236}">
                  <a16:creationId xmlns:a16="http://schemas.microsoft.com/office/drawing/2014/main" id="{A5809FCF-A82B-82D7-35BC-A8D122AE241F}"/>
                </a:ext>
              </a:extLst>
            </p:cNvPr>
            <p:cNvSpPr txBox="1"/>
            <p:nvPr/>
          </p:nvSpPr>
          <p:spPr>
            <a:xfrm>
              <a:off x="231532" y="946087"/>
              <a:ext cx="8030308" cy="430887"/>
            </a:xfrm>
            <a:prstGeom prst="rect">
              <a:avLst/>
            </a:prstGeom>
            <a:noFill/>
          </p:spPr>
          <p:txBody>
            <a:bodyPr wrap="square" rtlCol="0">
              <a:spAutoFit/>
            </a:bodyPr>
            <a:lstStyle/>
            <a:p>
              <a:r>
                <a:rPr lang="en-US" sz="2200" b="0" i="0" spc="100" baseline="0" dirty="0">
                  <a:solidFill>
                    <a:srgbClr val="C8102E"/>
                  </a:solidFill>
                  <a:latin typeface="Obvia" panose="02000503040000020004" pitchFamily="50" charset="0"/>
                </a:rPr>
                <a:t>ANIMATED 2-PERSON MECHANICS</a:t>
              </a:r>
            </a:p>
          </p:txBody>
        </p:sp>
      </p:grpSp>
      <p:sp>
        <p:nvSpPr>
          <p:cNvPr id="5" name="Oval 4">
            <a:extLst>
              <a:ext uri="{FF2B5EF4-FFF2-40B4-BE49-F238E27FC236}">
                <a16:creationId xmlns:a16="http://schemas.microsoft.com/office/drawing/2014/main" id="{34E7F23B-31FA-7B88-1354-9AE7AD4A740E}"/>
              </a:ext>
            </a:extLst>
          </p:cNvPr>
          <p:cNvSpPr/>
          <p:nvPr/>
        </p:nvSpPr>
        <p:spPr>
          <a:xfrm>
            <a:off x="7916384" y="3756463"/>
            <a:ext cx="228600" cy="213360"/>
          </a:xfrm>
          <a:prstGeom prst="ellipse">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000" b="1" dirty="0">
                <a:solidFill>
                  <a:prstClr val="white"/>
                </a:solidFill>
                <a:latin typeface="Calibri"/>
              </a:rPr>
              <a:t>D</a:t>
            </a:r>
          </a:p>
        </p:txBody>
      </p:sp>
      <p:sp>
        <p:nvSpPr>
          <p:cNvPr id="6" name="Content Placeholder 20">
            <a:extLst>
              <a:ext uri="{FF2B5EF4-FFF2-40B4-BE49-F238E27FC236}">
                <a16:creationId xmlns:a16="http://schemas.microsoft.com/office/drawing/2014/main" id="{3DB241D8-8C43-920C-FC39-A0EAEE884A7B}"/>
              </a:ext>
            </a:extLst>
          </p:cNvPr>
          <p:cNvSpPr txBox="1">
            <a:spLocks/>
          </p:cNvSpPr>
          <p:nvPr/>
        </p:nvSpPr>
        <p:spPr>
          <a:xfrm>
            <a:off x="0" y="1447800"/>
            <a:ext cx="4165600" cy="381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Acumin Pro" panose="020B0504020202020204" pitchFamily="34" charset="0"/>
              </a:rPr>
              <a:t>When does this happen?</a:t>
            </a:r>
          </a:p>
          <a:p>
            <a:pPr lvl="1"/>
            <a:r>
              <a:rPr lang="en-US" dirty="0">
                <a:latin typeface="Acumin Pro" panose="020B0504020202020204" pitchFamily="34" charset="0"/>
              </a:rPr>
              <a:t>Faceoff violations</a:t>
            </a:r>
          </a:p>
          <a:p>
            <a:pPr lvl="1"/>
            <a:r>
              <a:rPr lang="en-US" dirty="0">
                <a:latin typeface="Acumin Pro" panose="020B0504020202020204" pitchFamily="34" charset="0"/>
              </a:rPr>
              <a:t>Shutoff in a man-down situation</a:t>
            </a:r>
          </a:p>
          <a:p>
            <a:pPr lvl="1"/>
            <a:r>
              <a:rPr lang="en-US" dirty="0">
                <a:latin typeface="Acumin Pro" panose="020B0504020202020204" pitchFamily="34" charset="0"/>
              </a:rPr>
              <a:t>Take-away defender</a:t>
            </a:r>
          </a:p>
        </p:txBody>
      </p:sp>
      <p:sp>
        <p:nvSpPr>
          <p:cNvPr id="7" name="Oval 6">
            <a:extLst>
              <a:ext uri="{FF2B5EF4-FFF2-40B4-BE49-F238E27FC236}">
                <a16:creationId xmlns:a16="http://schemas.microsoft.com/office/drawing/2014/main" id="{38D3486E-04DB-EA8A-D9BE-0735C9E7DC71}"/>
              </a:ext>
            </a:extLst>
          </p:cNvPr>
          <p:cNvSpPr/>
          <p:nvPr/>
        </p:nvSpPr>
        <p:spPr>
          <a:xfrm>
            <a:off x="7820632" y="4075531"/>
            <a:ext cx="228600" cy="213360"/>
          </a:xfrm>
          <a:prstGeom prst="ellipse">
            <a:avLst/>
          </a:prstGeom>
          <a:solidFill>
            <a:srgbClr val="C8102E"/>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r>
              <a:rPr lang="en-US" sz="1050" b="1" dirty="0">
                <a:solidFill>
                  <a:prstClr val="white"/>
                </a:solidFill>
                <a:latin typeface="Calibri"/>
              </a:rPr>
              <a:t>O</a:t>
            </a:r>
          </a:p>
        </p:txBody>
      </p:sp>
    </p:spTree>
    <p:extLst>
      <p:ext uri="{BB962C8B-B14F-4D97-AF65-F5344CB8AC3E}">
        <p14:creationId xmlns:p14="http://schemas.microsoft.com/office/powerpoint/2010/main" val="235547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withEffect">
                                  <p:stCondLst>
                                    <p:cond delay="500"/>
                                  </p:stCondLst>
                                  <p:childTnLst>
                                    <p:animMotion origin="layout" path="M -8.33333E-7 4.44444E-6 L 0.12201 0.01574 " pathEditMode="relative" rAng="0" ptsTypes="AA">
                                      <p:cBhvr>
                                        <p:cTn id="6" dur="2000" fill="hold"/>
                                        <p:tgtEl>
                                          <p:spTgt spid="66"/>
                                        </p:tgtEl>
                                        <p:attrNameLst>
                                          <p:attrName>ppt_x</p:attrName>
                                          <p:attrName>ppt_y</p:attrName>
                                        </p:attrNameLst>
                                      </p:cBhvr>
                                      <p:rCtr x="6094" y="787"/>
                                    </p:animMotion>
                                  </p:childTnLst>
                                </p:cTn>
                              </p:par>
                              <p:par>
                                <p:cTn id="7" presetID="42" presetClass="path" presetSubtype="0" accel="50000" decel="50000" fill="hold" grpId="0" nodeType="withEffect">
                                  <p:stCondLst>
                                    <p:cond delay="500"/>
                                  </p:stCondLst>
                                  <p:childTnLst>
                                    <p:animMotion origin="layout" path="M -3.95833E-6 -4.44444E-6 L 0.00482 -0.07106 " pathEditMode="relative" rAng="0" ptsTypes="AA">
                                      <p:cBhvr>
                                        <p:cTn id="8" dur="2000" fill="hold"/>
                                        <p:tgtEl>
                                          <p:spTgt spid="5"/>
                                        </p:tgtEl>
                                        <p:attrNameLst>
                                          <p:attrName>ppt_x</p:attrName>
                                          <p:attrName>ppt_y</p:attrName>
                                        </p:attrNameLst>
                                      </p:cBhvr>
                                      <p:rCtr x="234" y="-3565"/>
                                    </p:animMotion>
                                  </p:childTnLst>
                                </p:cTn>
                              </p:par>
                              <p:par>
                                <p:cTn id="9" presetID="42" presetClass="path" presetSubtype="0" accel="50000" decel="50000" fill="hold" grpId="0" nodeType="withEffect">
                                  <p:stCondLst>
                                    <p:cond delay="500"/>
                                  </p:stCondLst>
                                  <p:childTnLst>
                                    <p:animMotion origin="layout" path="M -4.58333E-6 -1.48148E-6 L 0.06667 -0.0243 " pathEditMode="relative" rAng="0" ptsTypes="AA">
                                      <p:cBhvr>
                                        <p:cTn id="10" dur="2000" fill="hold"/>
                                        <p:tgtEl>
                                          <p:spTgt spid="69"/>
                                        </p:tgtEl>
                                        <p:attrNameLst>
                                          <p:attrName>ppt_x</p:attrName>
                                          <p:attrName>ppt_y</p:attrName>
                                        </p:attrNameLst>
                                      </p:cBhvr>
                                      <p:rCtr x="3333" y="-1227"/>
                                    </p:animMotion>
                                  </p:childTnLst>
                                </p:cTn>
                              </p:par>
                              <p:par>
                                <p:cTn id="11" presetID="42" presetClass="path" presetSubtype="0" accel="50000" decel="50000" fill="hold" grpId="0" nodeType="withEffect">
                                  <p:stCondLst>
                                    <p:cond delay="1000"/>
                                  </p:stCondLst>
                                  <p:childTnLst>
                                    <p:animMotion origin="layout" path="M -4.79167E-6 3.33333E-6 L -4.79167E-6 0.08472 " pathEditMode="relative" rAng="0" ptsTypes="AA">
                                      <p:cBhvr>
                                        <p:cTn id="12" dur="2000" fill="hold"/>
                                        <p:tgtEl>
                                          <p:spTgt spid="68"/>
                                        </p:tgtEl>
                                        <p:attrNameLst>
                                          <p:attrName>ppt_x</p:attrName>
                                          <p:attrName>ppt_y</p:attrName>
                                        </p:attrNameLst>
                                      </p:cBhvr>
                                      <p:rCtr x="0" y="4236"/>
                                    </p:animMotion>
                                  </p:childTnLst>
                                </p:cTn>
                              </p:par>
                              <p:par>
                                <p:cTn id="13" presetID="42" presetClass="path" presetSubtype="0" accel="50000" decel="50000" fill="hold" grpId="0" nodeType="withEffect">
                                  <p:stCondLst>
                                    <p:cond delay="500"/>
                                  </p:stCondLst>
                                  <p:childTnLst>
                                    <p:animMotion origin="layout" path="M 3.33333E-6 4.44444E-6 L 0.11706 0.08264 " pathEditMode="relative" rAng="0" ptsTypes="AA">
                                      <p:cBhvr>
                                        <p:cTn id="14" dur="2000" fill="hold"/>
                                        <p:tgtEl>
                                          <p:spTgt spid="67"/>
                                        </p:tgtEl>
                                        <p:attrNameLst>
                                          <p:attrName>ppt_x</p:attrName>
                                          <p:attrName>ppt_y</p:attrName>
                                        </p:attrNameLst>
                                      </p:cBhvr>
                                      <p:rCtr x="6094" y="43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CE06E8-2A4D-0AD2-2524-A7AED2B451C0}"/>
              </a:ext>
            </a:extLst>
          </p:cNvPr>
          <p:cNvGrpSpPr/>
          <p:nvPr/>
        </p:nvGrpSpPr>
        <p:grpSpPr>
          <a:xfrm>
            <a:off x="212481" y="235927"/>
            <a:ext cx="9972919" cy="1141047"/>
            <a:chOff x="212481" y="235927"/>
            <a:chExt cx="8049359" cy="1141047"/>
          </a:xfrm>
        </p:grpSpPr>
        <p:sp>
          <p:nvSpPr>
            <p:cNvPr id="3" name="TextBox 2">
              <a:extLst>
                <a:ext uri="{FF2B5EF4-FFF2-40B4-BE49-F238E27FC236}">
                  <a16:creationId xmlns:a16="http://schemas.microsoft.com/office/drawing/2014/main" id="{DF9F3753-4596-2E20-D914-557D71BADF7D}"/>
                </a:ext>
              </a:extLst>
            </p:cNvPr>
            <p:cNvSpPr txBox="1"/>
            <p:nvPr/>
          </p:nvSpPr>
          <p:spPr>
            <a:xfrm>
              <a:off x="212481" y="235927"/>
              <a:ext cx="64931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GOOD RESTART FROM SIDELINE</a:t>
              </a:r>
            </a:p>
          </p:txBody>
        </p:sp>
        <p:sp>
          <p:nvSpPr>
            <p:cNvPr id="4" name="TextBox 3">
              <a:extLst>
                <a:ext uri="{FF2B5EF4-FFF2-40B4-BE49-F238E27FC236}">
                  <a16:creationId xmlns:a16="http://schemas.microsoft.com/office/drawing/2014/main" id="{E3C87DE7-2C35-D601-2028-146FDBF4CC4F}"/>
                </a:ext>
              </a:extLst>
            </p:cNvPr>
            <p:cNvSpPr txBox="1"/>
            <p:nvPr/>
          </p:nvSpPr>
          <p:spPr>
            <a:xfrm>
              <a:off x="231532" y="946087"/>
              <a:ext cx="8030308" cy="430887"/>
            </a:xfrm>
            <a:prstGeom prst="rect">
              <a:avLst/>
            </a:prstGeom>
            <a:noFill/>
          </p:spPr>
          <p:txBody>
            <a:bodyPr wrap="square" rtlCol="0">
              <a:spAutoFit/>
            </a:bodyPr>
            <a:lstStyle/>
            <a:p>
              <a:endParaRPr lang="en-US" sz="2200" b="0" i="0" spc="100" baseline="0" dirty="0">
                <a:solidFill>
                  <a:srgbClr val="C8102E"/>
                </a:solidFill>
                <a:latin typeface="Obvia" panose="02000503040000020004" pitchFamily="50" charset="0"/>
              </a:endParaRPr>
            </a:p>
          </p:txBody>
        </p:sp>
      </p:grpSp>
      <p:pic>
        <p:nvPicPr>
          <p:cNvPr id="5" name="6_GOOD_RESTART_PLAYER_STAYS_PUT">
            <a:hlinkClick r:id="" action="ppaction://media"/>
            <a:extLst>
              <a:ext uri="{FF2B5EF4-FFF2-40B4-BE49-F238E27FC236}">
                <a16:creationId xmlns:a16="http://schemas.microsoft.com/office/drawing/2014/main" id="{F5D05BC9-AD14-999C-FA39-F06E330A0E8F}"/>
              </a:ext>
            </a:extLst>
          </p:cNvPr>
          <p:cNvPicPr>
            <a:picLocks noChangeAspect="1"/>
          </p:cNvPicPr>
          <p:nvPr>
            <a:videoFile r:link="rId2"/>
            <p:extLst>
              <p:ext uri="{DAA4B4D4-6D71-4841-9C94-3DE7FCFB9230}">
                <p14:media xmlns:p14="http://schemas.microsoft.com/office/powerpoint/2010/main" r:embed="rId1">
                  <p14:bmkLst>
                    <p14:bmk name="Bookmark 1" time="12628.2487"/>
                    <p14:bmk name="Bookmark 2" time="16956.9637"/>
                  </p14:bmkLst>
                </p14:media>
              </p:ext>
            </p:extLst>
          </p:nvPr>
        </p:nvPicPr>
        <p:blipFill>
          <a:blip r:embed="rId5"/>
          <a:stretch>
            <a:fillRect/>
          </a:stretch>
        </p:blipFill>
        <p:spPr>
          <a:xfrm>
            <a:off x="1505493" y="1143000"/>
            <a:ext cx="9422809" cy="53003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B0C339EC-E7DC-5FE6-AE8B-6CEDAE2C73AD}"/>
              </a:ext>
            </a:extLst>
          </p:cNvPr>
          <p:cNvSpPr txBox="1"/>
          <p:nvPr/>
        </p:nvSpPr>
        <p:spPr>
          <a:xfrm>
            <a:off x="5210742" y="1507685"/>
            <a:ext cx="1928037" cy="738664"/>
          </a:xfrm>
          <a:prstGeom prst="rect">
            <a:avLst/>
          </a:prstGeom>
          <a:solidFill>
            <a:schemeClr val="bg1"/>
          </a:solidFill>
        </p:spPr>
        <p:txBody>
          <a:bodyPr wrap="square" rtlCol="0">
            <a:spAutoFit/>
          </a:bodyPr>
          <a:lstStyle/>
          <a:p>
            <a:r>
              <a:rPr lang="en-US" sz="1400" dirty="0"/>
              <a:t>Player does a good job of pausing to show the official he is ready.</a:t>
            </a:r>
          </a:p>
        </p:txBody>
      </p:sp>
      <p:sp>
        <p:nvSpPr>
          <p:cNvPr id="8" name="TextBox 7">
            <a:extLst>
              <a:ext uri="{FF2B5EF4-FFF2-40B4-BE49-F238E27FC236}">
                <a16:creationId xmlns:a16="http://schemas.microsoft.com/office/drawing/2014/main" id="{3D4291EF-964B-84DA-4AA0-D3543EF517CF}"/>
              </a:ext>
            </a:extLst>
          </p:cNvPr>
          <p:cNvSpPr txBox="1"/>
          <p:nvPr/>
        </p:nvSpPr>
        <p:spPr>
          <a:xfrm>
            <a:off x="1836383" y="1204555"/>
            <a:ext cx="2427273" cy="1169551"/>
          </a:xfrm>
          <a:prstGeom prst="rect">
            <a:avLst/>
          </a:prstGeom>
          <a:solidFill>
            <a:schemeClr val="bg1"/>
          </a:solidFill>
        </p:spPr>
        <p:txBody>
          <a:bodyPr wrap="square" rtlCol="0">
            <a:spAutoFit/>
          </a:bodyPr>
          <a:lstStyle/>
          <a:p>
            <a:r>
              <a:rPr lang="en-US" sz="1400" dirty="0"/>
              <a:t>One small mechanics problem is that the single should be straddling the cone at this point since the ball has not yet crossed midfield.</a:t>
            </a:r>
          </a:p>
        </p:txBody>
      </p:sp>
    </p:spTree>
    <p:extLst>
      <p:ext uri="{BB962C8B-B14F-4D97-AF65-F5344CB8AC3E}">
        <p14:creationId xmlns:p14="http://schemas.microsoft.com/office/powerpoint/2010/main" val="506328311"/>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5"/>
                    </p:tgtEl>
                  </p:cMediaNode>
                </p:video>
                <p:seq concurrent="1" nextAc="seek">
                  <p:cTn id="8" restart="whenNotActive" fill="hold" evtFilter="cancelBubble" nodeType="interactiveSeq">
                    <p:stCondLst>
                      <p:cond evt="onMediaBookmark" delay="0">
                        <p:tgtEl>
                          <p14:bmkTgt spid="5" bmkName="Bookmark 1"/>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childTnLst>
                              </p:cTn>
                            </p:par>
                          </p:childTnLst>
                        </p:cTn>
                      </p:par>
                    </p:childTnLst>
                  </p:cTn>
                  <p:nextCondLst>
                    <p:cond evt="onMediaBookmark" delay="0">
                      <p:tgtEl>
                        <p14:bmkTgt spid="5" bmkName="Bookmark 1"/>
                      </p:tgtEl>
                    </p:cond>
                  </p:nextCondLst>
                </p:seq>
                <p:seq concurrent="1" nextAc="seek">
                  <p:cTn id="14" restart="whenNotActive" fill="hold" evtFilter="cancelBubble" nodeType="interactiveSeq">
                    <p:stCondLst>
                      <p:cond evt="onMediaBookmark" delay="0">
                        <p:tgtEl>
                          <p14:bmkTgt spid="5" bmkName="Bookmark 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1000"/>
                                            <p:tgtEl>
                                              <p:spTgt spid="6"/>
                                            </p:tgtEl>
                                          </p:cBhvr>
                                        </p:animEffect>
                                        <p:set>
                                          <p:cBhvr>
                                            <p:cTn id="19" dur="1" fill="hold">
                                              <p:stCondLst>
                                                <p:cond delay="999"/>
                                              </p:stCondLst>
                                            </p:cTn>
                                            <p:tgtEl>
                                              <p:spTgt spid="6"/>
                                            </p:tgtEl>
                                            <p:attrNameLst>
                                              <p:attrName>style.visibility</p:attrName>
                                            </p:attrNameLst>
                                          </p:cBhvr>
                                          <p:to>
                                            <p:strVal val="hidden"/>
                                          </p:to>
                                        </p:se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childTnLst>
                                    </p:cTn>
                                  </p:par>
                                </p:childTnLst>
                              </p:cTn>
                            </p:par>
                          </p:childTnLst>
                        </p:cTn>
                      </p:par>
                    </p:childTnLst>
                  </p:cTn>
                  <p:nextCondLst>
                    <p:cond evt="onMediaBookmark" delay="0">
                      <p:tgtEl>
                        <p14:bmkTgt spid="5" bmkName="Bookmark 2"/>
                      </p:tgtEl>
                    </p:cond>
                  </p:nextCondLst>
                </p:seq>
                <p:video>
                  <p:cMediaNode vol="80000">
                    <p:cTn id="24" repeatCount="indefinite" display="0">
                      <p:stCondLst>
                        <p:cond delay="indefinite"/>
                      </p:stCondLst>
                    </p:cTn>
                    <p:tgtEl>
                      <p:spTgt spid="5"/>
                    </p:tgtEl>
                  </p:cMediaNode>
                </p:video>
              </p:childTnLst>
            </p:cTn>
          </p:par>
        </p:tnLst>
        <p:bldLst>
          <p:bldP spid="6" grpId="0" animBg="1"/>
          <p:bldP spid="6" grpId="1" animBg="1"/>
          <p:bldP spid="8"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5"/>
                    </p:tgtEl>
                  </p:cMediaNode>
                </p:video>
                <p:video>
                  <p:cMediaNode vol="80000">
                    <p:cTn id="24" repeatCount="indefinite" display="0">
                      <p:stCondLst>
                        <p:cond delay="indefinite"/>
                      </p:stCondLst>
                    </p:cTn>
                    <p:tgtEl>
                      <p:spTgt spid="5"/>
                    </p:tgtEl>
                  </p:cMediaNode>
                </p:video>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9">
            <a:extLst>
              <a:ext uri="{FF2B5EF4-FFF2-40B4-BE49-F238E27FC236}">
                <a16:creationId xmlns:a16="http://schemas.microsoft.com/office/drawing/2014/main" id="{F9C20D2E-562B-890E-6E9B-5D2552F0104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 b="-1"/>
          <a:stretch/>
        </p:blipFill>
        <p:spPr>
          <a:xfrm>
            <a:off x="6182948" y="10"/>
            <a:ext cx="6009052"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Content Placeholder 2">
            <a:extLst>
              <a:ext uri="{FF2B5EF4-FFF2-40B4-BE49-F238E27FC236}">
                <a16:creationId xmlns:a16="http://schemas.microsoft.com/office/drawing/2014/main" id="{DCFC0E24-2C22-4F4E-A3B2-8F8CD36D56BD}"/>
              </a:ext>
            </a:extLst>
          </p:cNvPr>
          <p:cNvSpPr>
            <a:spLocks noGrp="1"/>
          </p:cNvSpPr>
          <p:nvPr>
            <p:ph sz="half" idx="4294967295"/>
          </p:nvPr>
        </p:nvSpPr>
        <p:spPr>
          <a:xfrm>
            <a:off x="212481" y="1376974"/>
            <a:ext cx="5883520" cy="5765800"/>
          </a:xfrm>
          <a:prstGeom prst="rect">
            <a:avLst/>
          </a:prstGeom>
        </p:spPr>
        <p:txBody>
          <a:bodyPr vert="horz" lIns="121920" tIns="60960" rIns="121920" bIns="60960" rtlCol="0" anchor="t">
            <a:normAutofit/>
          </a:bodyPr>
          <a:lstStyle/>
          <a:p>
            <a:pPr indent="-219456">
              <a:spcBef>
                <a:spcPts val="0"/>
              </a:spcBef>
              <a:spcAft>
                <a:spcPts val="600"/>
              </a:spcAft>
            </a:pPr>
            <a:r>
              <a:rPr lang="en-US" sz="2000" dirty="0">
                <a:latin typeface="Acumin Pro" panose="020B0504020202020204" pitchFamily="34" charset="0"/>
                <a:cs typeface="Helvetica"/>
              </a:rPr>
              <a:t>Anticipate when a TO will be requested</a:t>
            </a:r>
          </a:p>
          <a:p>
            <a:pPr lvl="1" indent="-219456">
              <a:spcBef>
                <a:spcPts val="0"/>
              </a:spcBef>
              <a:spcAft>
                <a:spcPts val="600"/>
              </a:spcAft>
            </a:pPr>
            <a:r>
              <a:rPr lang="en-US" sz="2000" dirty="0">
                <a:latin typeface="Acumin Pro" panose="020B0504020202020204" pitchFamily="34" charset="0"/>
                <a:cs typeface="Helvetica"/>
              </a:rPr>
              <a:t>Last 2m of half</a:t>
            </a:r>
          </a:p>
          <a:p>
            <a:pPr lvl="1" indent="-219456">
              <a:spcBef>
                <a:spcPts val="0"/>
              </a:spcBef>
              <a:spcAft>
                <a:spcPts val="600"/>
              </a:spcAft>
            </a:pPr>
            <a:r>
              <a:rPr lang="en-US" sz="2000" dirty="0">
                <a:latin typeface="Acumin Pro" panose="020B0504020202020204" pitchFamily="34" charset="0"/>
                <a:cs typeface="Helvetica"/>
              </a:rPr>
              <a:t>Close game</a:t>
            </a:r>
          </a:p>
          <a:p>
            <a:pPr lvl="1" indent="-219456">
              <a:spcBef>
                <a:spcPts val="0"/>
              </a:spcBef>
              <a:spcAft>
                <a:spcPts val="600"/>
              </a:spcAft>
            </a:pPr>
            <a:r>
              <a:rPr lang="en-US" sz="2000" dirty="0">
                <a:latin typeface="Acumin Pro" panose="020B0504020202020204" pitchFamily="34" charset="0"/>
                <a:cs typeface="Helvetica"/>
              </a:rPr>
              <a:t>Possession saver</a:t>
            </a:r>
          </a:p>
          <a:p>
            <a:pPr lvl="1" indent="-219456">
              <a:spcBef>
                <a:spcPts val="0"/>
              </a:spcBef>
              <a:spcAft>
                <a:spcPts val="600"/>
              </a:spcAft>
            </a:pPr>
            <a:r>
              <a:rPr lang="en-US" sz="2000" dirty="0">
                <a:latin typeface="Acumin Pro" panose="020B0504020202020204" pitchFamily="34" charset="0"/>
                <a:cs typeface="Helvetica"/>
              </a:rPr>
              <a:t>Man-down kill and double-team</a:t>
            </a:r>
          </a:p>
          <a:p>
            <a:pPr marL="685800" lvl="2" indent="-219456">
              <a:spcBef>
                <a:spcPts val="0"/>
              </a:spcBef>
              <a:spcAft>
                <a:spcPts val="600"/>
              </a:spcAft>
            </a:pPr>
            <a:r>
              <a:rPr lang="en-US" dirty="0">
                <a:latin typeface="Acumin Pro" panose="020B0504020202020204" pitchFamily="34" charset="0"/>
                <a:cs typeface="Helvetica"/>
              </a:rPr>
              <a:t>Out of bounds in transition</a:t>
            </a:r>
          </a:p>
          <a:p>
            <a:pPr marL="685800" lvl="2" indent="-219456">
              <a:spcBef>
                <a:spcPts val="0"/>
              </a:spcBef>
              <a:spcAft>
                <a:spcPts val="600"/>
              </a:spcAft>
            </a:pPr>
            <a:r>
              <a:rPr lang="en-US" dirty="0">
                <a:latin typeface="Acumin Pro" panose="020B0504020202020204" pitchFamily="34" charset="0"/>
                <a:cs typeface="Helvetica"/>
              </a:rPr>
              <a:t>If we start talking about stalling</a:t>
            </a:r>
          </a:p>
          <a:p>
            <a:pPr lvl="1" indent="-219456">
              <a:spcBef>
                <a:spcPts val="0"/>
              </a:spcBef>
              <a:spcAft>
                <a:spcPts val="600"/>
              </a:spcAft>
            </a:pPr>
            <a:r>
              <a:rPr lang="en-US" sz="1800" dirty="0">
                <a:latin typeface="Acumin Pro" panose="020B0504020202020204" pitchFamily="34" charset="0"/>
                <a:cs typeface="Helvetica"/>
              </a:rPr>
              <a:t>Overtime Faceoff (this is key!)</a:t>
            </a:r>
          </a:p>
          <a:p>
            <a:pPr indent="-219456">
              <a:spcBef>
                <a:spcPts val="0"/>
              </a:spcBef>
              <a:spcAft>
                <a:spcPts val="600"/>
              </a:spcAft>
            </a:pPr>
            <a:r>
              <a:rPr lang="en-US" sz="2000" dirty="0">
                <a:latin typeface="Acumin Pro" panose="020B0504020202020204" pitchFamily="34" charset="0"/>
                <a:cs typeface="Helvetica"/>
              </a:rPr>
              <a:t>Trail official needs to expect this! </a:t>
            </a:r>
            <a:r>
              <a:rPr lang="en-US" sz="2000" b="1" dirty="0">
                <a:solidFill>
                  <a:srgbClr val="FF0000"/>
                </a:solidFill>
                <a:latin typeface="Acumin Pro" panose="020B0504020202020204" pitchFamily="34" charset="0"/>
                <a:cs typeface="Helvetica"/>
              </a:rPr>
              <a:t>Pregame this point</a:t>
            </a:r>
            <a:endParaRPr lang="en-US" sz="2000" dirty="0">
              <a:latin typeface="Acumin Pro" panose="020B0504020202020204" pitchFamily="34" charset="0"/>
            </a:endParaRPr>
          </a:p>
          <a:p>
            <a:pPr indent="-219456">
              <a:spcBef>
                <a:spcPts val="0"/>
              </a:spcBef>
              <a:spcAft>
                <a:spcPts val="600"/>
              </a:spcAft>
            </a:pPr>
            <a:r>
              <a:rPr lang="en-US" sz="2000" dirty="0">
                <a:latin typeface="Acumin Pro" panose="020B0504020202020204" pitchFamily="34" charset="0"/>
                <a:cs typeface="Helvetica"/>
              </a:rPr>
              <a:t>Where's the restart?</a:t>
            </a:r>
          </a:p>
          <a:p>
            <a:pPr indent="-219456">
              <a:spcBef>
                <a:spcPts val="0"/>
              </a:spcBef>
              <a:spcAft>
                <a:spcPts val="600"/>
              </a:spcAft>
            </a:pPr>
            <a:r>
              <a:rPr lang="en-US" sz="2000" dirty="0">
                <a:latin typeface="Acumin Pro" panose="020B0504020202020204" pitchFamily="34" charset="0"/>
                <a:cs typeface="Helvetica"/>
              </a:rPr>
              <a:t>How many TO remain</a:t>
            </a:r>
          </a:p>
          <a:p>
            <a:pPr indent="-219456">
              <a:spcBef>
                <a:spcPts val="0"/>
              </a:spcBef>
              <a:spcAft>
                <a:spcPts val="600"/>
              </a:spcAft>
            </a:pPr>
            <a:r>
              <a:rPr lang="en-US" sz="2000" dirty="0">
                <a:latin typeface="Acumin Pro" panose="020B0504020202020204" pitchFamily="34" charset="0"/>
                <a:cs typeface="Helvetica"/>
              </a:rPr>
              <a:t>Tell the coaches</a:t>
            </a:r>
          </a:p>
        </p:txBody>
      </p:sp>
      <p:sp>
        <p:nvSpPr>
          <p:cNvPr id="2" name="Speech Bubble: Oval 1">
            <a:extLst>
              <a:ext uri="{FF2B5EF4-FFF2-40B4-BE49-F238E27FC236}">
                <a16:creationId xmlns:a16="http://schemas.microsoft.com/office/drawing/2014/main" id="{F5900E5F-A951-14B6-2B8F-B975F67E7FEB}"/>
              </a:ext>
            </a:extLst>
          </p:cNvPr>
          <p:cNvSpPr/>
          <p:nvPr/>
        </p:nvSpPr>
        <p:spPr>
          <a:xfrm>
            <a:off x="8226801" y="89588"/>
            <a:ext cx="2806873" cy="1231395"/>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dirty="0">
                <a:solidFill>
                  <a:prstClr val="black"/>
                </a:solidFill>
                <a:latin typeface="Obvia" panose="02000503040000020004" pitchFamily="50" charset="0"/>
                <a:cs typeface="Obvia Wide Medium" panose="020B0604020202020204" charset="0"/>
              </a:rPr>
              <a:t>Ball is coming in side-left with you, got it?</a:t>
            </a:r>
          </a:p>
        </p:txBody>
      </p:sp>
      <p:grpSp>
        <p:nvGrpSpPr>
          <p:cNvPr id="4" name="Group 3">
            <a:extLst>
              <a:ext uri="{FF2B5EF4-FFF2-40B4-BE49-F238E27FC236}">
                <a16:creationId xmlns:a16="http://schemas.microsoft.com/office/drawing/2014/main" id="{7B4BB9EF-16AF-5D2E-F07C-EED8B8F25EE1}"/>
              </a:ext>
            </a:extLst>
          </p:cNvPr>
          <p:cNvGrpSpPr/>
          <p:nvPr/>
        </p:nvGrpSpPr>
        <p:grpSpPr>
          <a:xfrm>
            <a:off x="212481" y="235927"/>
            <a:ext cx="9972919" cy="1141047"/>
            <a:chOff x="212481" y="235927"/>
            <a:chExt cx="8049359" cy="1141047"/>
          </a:xfrm>
        </p:grpSpPr>
        <p:sp>
          <p:nvSpPr>
            <p:cNvPr id="5" name="TextBox 4">
              <a:extLst>
                <a:ext uri="{FF2B5EF4-FFF2-40B4-BE49-F238E27FC236}">
                  <a16:creationId xmlns:a16="http://schemas.microsoft.com/office/drawing/2014/main" id="{FFACEF02-F0A0-E8A4-F005-95C6BCA40BBD}"/>
                </a:ext>
              </a:extLst>
            </p:cNvPr>
            <p:cNvSpPr txBox="1"/>
            <p:nvPr/>
          </p:nvSpPr>
          <p:spPr>
            <a:xfrm>
              <a:off x="212481" y="235927"/>
              <a:ext cx="64931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TIMEOUTS &amp; RESTARTS</a:t>
              </a:r>
            </a:p>
          </p:txBody>
        </p:sp>
        <p:sp>
          <p:nvSpPr>
            <p:cNvPr id="7" name="TextBox 6">
              <a:extLst>
                <a:ext uri="{FF2B5EF4-FFF2-40B4-BE49-F238E27FC236}">
                  <a16:creationId xmlns:a16="http://schemas.microsoft.com/office/drawing/2014/main" id="{7CFAFC6B-75E9-00C8-0B73-41FC74E01A50}"/>
                </a:ext>
              </a:extLst>
            </p:cNvPr>
            <p:cNvSpPr txBox="1"/>
            <p:nvPr/>
          </p:nvSpPr>
          <p:spPr>
            <a:xfrm>
              <a:off x="231532" y="946087"/>
              <a:ext cx="8030308" cy="430887"/>
            </a:xfrm>
            <a:prstGeom prst="rect">
              <a:avLst/>
            </a:prstGeom>
            <a:noFill/>
          </p:spPr>
          <p:txBody>
            <a:bodyPr wrap="square" rtlCol="0">
              <a:spAutoFit/>
            </a:bodyPr>
            <a:lstStyle/>
            <a:p>
              <a:r>
                <a:rPr lang="en-US" sz="2200" spc="100" dirty="0">
                  <a:solidFill>
                    <a:srgbClr val="C8102E"/>
                  </a:solidFill>
                  <a:latin typeface="Obvia" panose="02000503040000020004" pitchFamily="50" charset="0"/>
                </a:rPr>
                <a:t>A CHANCE TO GET ON THE SAME PAGE</a:t>
              </a:r>
              <a:endParaRPr lang="en-US" sz="2200" b="0" i="0" spc="100" baseline="0" dirty="0">
                <a:solidFill>
                  <a:srgbClr val="C8102E"/>
                </a:solidFill>
                <a:latin typeface="Obvia" panose="02000503040000020004" pitchFamily="50" charset="0"/>
              </a:endParaRPr>
            </a:p>
          </p:txBody>
        </p:sp>
      </p:grpSp>
    </p:spTree>
    <p:extLst>
      <p:ext uri="{BB962C8B-B14F-4D97-AF65-F5344CB8AC3E}">
        <p14:creationId xmlns:p14="http://schemas.microsoft.com/office/powerpoint/2010/main" val="19510547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6">
            <a:extLst>
              <a:ext uri="{FF2B5EF4-FFF2-40B4-BE49-F238E27FC236}">
                <a16:creationId xmlns:a16="http://schemas.microsoft.com/office/drawing/2014/main" id="{EEBB03D7-5291-73DF-50E7-4B4CC476A3E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
          <a:stretch/>
        </p:blipFill>
        <p:spPr>
          <a:xfrm>
            <a:off x="5833241" y="10"/>
            <a:ext cx="635875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Content Placeholder 3">
            <a:extLst>
              <a:ext uri="{FF2B5EF4-FFF2-40B4-BE49-F238E27FC236}">
                <a16:creationId xmlns:a16="http://schemas.microsoft.com/office/drawing/2014/main" id="{3DEF4123-570E-4CEB-B27D-01E735FFF8DD}"/>
              </a:ext>
            </a:extLst>
          </p:cNvPr>
          <p:cNvSpPr>
            <a:spLocks noGrp="1"/>
          </p:cNvSpPr>
          <p:nvPr>
            <p:ph idx="4294967295"/>
          </p:nvPr>
        </p:nvSpPr>
        <p:spPr>
          <a:xfrm>
            <a:off x="236085" y="1376974"/>
            <a:ext cx="5880100" cy="4439035"/>
          </a:xfrm>
          <a:prstGeom prst="rect">
            <a:avLst/>
          </a:prstGeom>
        </p:spPr>
        <p:txBody>
          <a:bodyPr vert="horz" lIns="121920" tIns="60960" rIns="121920" bIns="60960" rtlCol="0" anchor="t">
            <a:noAutofit/>
          </a:bodyPr>
          <a:lstStyle/>
          <a:p>
            <a:pPr>
              <a:lnSpc>
                <a:spcPct val="100000"/>
              </a:lnSpc>
              <a:spcBef>
                <a:spcPts val="0"/>
              </a:spcBef>
              <a:spcAft>
                <a:spcPts val="600"/>
              </a:spcAft>
            </a:pPr>
            <a:r>
              <a:rPr lang="en-US" sz="2400" dirty="0">
                <a:latin typeface="Acumin Pro" panose="020B0504020202020204" pitchFamily="34" charset="0"/>
                <a:cs typeface="Calibri" panose="020F0502020204030204"/>
              </a:rPr>
              <a:t>Know the situation...</a:t>
            </a:r>
          </a:p>
          <a:p>
            <a:pPr lvl="1">
              <a:lnSpc>
                <a:spcPct val="100000"/>
              </a:lnSpc>
              <a:spcBef>
                <a:spcPts val="0"/>
              </a:spcBef>
              <a:spcAft>
                <a:spcPts val="600"/>
              </a:spcAft>
            </a:pPr>
            <a:r>
              <a:rPr lang="en-US" sz="2000" dirty="0">
                <a:latin typeface="Acumin Pro" panose="020B0504020202020204" pitchFamily="34" charset="0"/>
                <a:cs typeface="Calibri" panose="020F0502020204030204"/>
              </a:rPr>
              <a:t>Crease call (goal or no goal?)</a:t>
            </a:r>
          </a:p>
          <a:p>
            <a:pPr lvl="1">
              <a:lnSpc>
                <a:spcPct val="100000"/>
              </a:lnSpc>
              <a:spcBef>
                <a:spcPts val="0"/>
              </a:spcBef>
              <a:spcAft>
                <a:spcPts val="600"/>
              </a:spcAft>
            </a:pPr>
            <a:r>
              <a:rPr lang="en-US" sz="2000" dirty="0">
                <a:latin typeface="Acumin Pro" panose="020B0504020202020204" pitchFamily="34" charset="0"/>
                <a:cs typeface="Calibri" panose="020F0502020204030204"/>
              </a:rPr>
              <a:t>Two Penalty Flags Thrown</a:t>
            </a:r>
          </a:p>
          <a:p>
            <a:pPr lvl="1">
              <a:lnSpc>
                <a:spcPct val="100000"/>
              </a:lnSpc>
              <a:spcBef>
                <a:spcPts val="0"/>
              </a:spcBef>
              <a:spcAft>
                <a:spcPts val="600"/>
              </a:spcAft>
            </a:pPr>
            <a:r>
              <a:rPr lang="en-US" sz="2000" dirty="0">
                <a:latin typeface="Acumin Pro" panose="020B0504020202020204" pitchFamily="34" charset="0"/>
                <a:cs typeface="Calibri" panose="020F0502020204030204"/>
              </a:rPr>
              <a:t>A foul in which a player will be "locked" in</a:t>
            </a:r>
          </a:p>
          <a:p>
            <a:pPr lvl="1">
              <a:lnSpc>
                <a:spcPct val="100000"/>
              </a:lnSpc>
              <a:spcBef>
                <a:spcPts val="0"/>
              </a:spcBef>
              <a:spcAft>
                <a:spcPts val="600"/>
              </a:spcAft>
            </a:pPr>
            <a:r>
              <a:rPr lang="en-US" sz="2000" dirty="0">
                <a:latin typeface="Acumin Pro" panose="020B0504020202020204" pitchFamily="34" charset="0"/>
                <a:cs typeface="Calibri" panose="020F0502020204030204"/>
              </a:rPr>
              <a:t>Issues at the Scorer’s Table/Time Issues</a:t>
            </a:r>
          </a:p>
          <a:p>
            <a:pPr>
              <a:lnSpc>
                <a:spcPct val="100000"/>
              </a:lnSpc>
              <a:spcBef>
                <a:spcPts val="0"/>
              </a:spcBef>
              <a:spcAft>
                <a:spcPts val="600"/>
              </a:spcAft>
            </a:pPr>
            <a:r>
              <a:rPr lang="en-US" sz="2400" dirty="0">
                <a:latin typeface="Acumin Pro" panose="020B0504020202020204" pitchFamily="34" charset="0"/>
                <a:cs typeface="Calibri" panose="020F0502020204030204"/>
              </a:rPr>
              <a:t>Report to coaches the results</a:t>
            </a:r>
          </a:p>
          <a:p>
            <a:pPr>
              <a:lnSpc>
                <a:spcPct val="100000"/>
              </a:lnSpc>
              <a:spcBef>
                <a:spcPts val="0"/>
              </a:spcBef>
              <a:spcAft>
                <a:spcPts val="600"/>
              </a:spcAft>
            </a:pPr>
            <a:r>
              <a:rPr lang="en-US" sz="2400" dirty="0">
                <a:latin typeface="Acumin Pro" panose="020B0504020202020204" pitchFamily="34" charset="0"/>
                <a:cs typeface="Calibri" panose="020F0502020204030204"/>
              </a:rPr>
              <a:t>"Who's watching the players"?</a:t>
            </a:r>
          </a:p>
          <a:p>
            <a:pPr lvl="1">
              <a:lnSpc>
                <a:spcPct val="100000"/>
              </a:lnSpc>
              <a:spcBef>
                <a:spcPts val="0"/>
              </a:spcBef>
              <a:spcAft>
                <a:spcPts val="600"/>
              </a:spcAft>
            </a:pPr>
            <a:r>
              <a:rPr lang="en-US" sz="2000" dirty="0">
                <a:latin typeface="Acumin Pro" panose="020B0504020202020204" pitchFamily="34" charset="0"/>
                <a:cs typeface="Calibri" panose="020F0502020204030204"/>
              </a:rPr>
              <a:t>3rd official</a:t>
            </a:r>
          </a:p>
          <a:p>
            <a:pPr lvl="1">
              <a:lnSpc>
                <a:spcPct val="100000"/>
              </a:lnSpc>
              <a:spcBef>
                <a:spcPts val="0"/>
              </a:spcBef>
              <a:spcAft>
                <a:spcPts val="600"/>
              </a:spcAft>
            </a:pPr>
            <a:r>
              <a:rPr lang="en-US" sz="2000" dirty="0">
                <a:latin typeface="Acumin Pro" panose="020B0504020202020204" pitchFamily="34" charset="0"/>
                <a:cs typeface="Calibri" panose="020F0502020204030204"/>
              </a:rPr>
              <a:t>Conference should never be all 3 officials</a:t>
            </a:r>
          </a:p>
          <a:p>
            <a:pPr lvl="1">
              <a:lnSpc>
                <a:spcPct val="100000"/>
              </a:lnSpc>
              <a:spcBef>
                <a:spcPts val="0"/>
              </a:spcBef>
              <a:spcAft>
                <a:spcPts val="600"/>
              </a:spcAft>
            </a:pPr>
            <a:r>
              <a:rPr lang="en-US" sz="2000" dirty="0">
                <a:latin typeface="Acumin Pro" panose="020B0504020202020204" pitchFamily="34" charset="0"/>
                <a:cs typeface="Calibri" panose="020F0502020204030204"/>
              </a:rPr>
              <a:t>If 2-man, open-up your field of view to see the players</a:t>
            </a:r>
          </a:p>
          <a:p>
            <a:pPr>
              <a:lnSpc>
                <a:spcPct val="100000"/>
              </a:lnSpc>
              <a:spcBef>
                <a:spcPts val="0"/>
              </a:spcBef>
              <a:spcAft>
                <a:spcPts val="600"/>
              </a:spcAft>
            </a:pPr>
            <a:endParaRPr lang="en-US" sz="2400" dirty="0">
              <a:latin typeface="Acumin Pro" panose="020B0504020202020204" pitchFamily="34" charset="0"/>
              <a:cs typeface="Calibri" panose="020F0502020204030204"/>
            </a:endParaRPr>
          </a:p>
        </p:txBody>
      </p:sp>
      <p:sp>
        <p:nvSpPr>
          <p:cNvPr id="8" name="Rectangle 7">
            <a:extLst>
              <a:ext uri="{FF2B5EF4-FFF2-40B4-BE49-F238E27FC236}">
                <a16:creationId xmlns:a16="http://schemas.microsoft.com/office/drawing/2014/main" id="{6ABB0F27-88BB-45AD-8705-7E32F46405A3}"/>
              </a:ext>
            </a:extLst>
          </p:cNvPr>
          <p:cNvSpPr/>
          <p:nvPr/>
        </p:nvSpPr>
        <p:spPr>
          <a:xfrm>
            <a:off x="9316744" y="5154289"/>
            <a:ext cx="2639171" cy="132343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wrap="square">
            <a:spAutoFit/>
          </a:bodyPr>
          <a:lstStyle/>
          <a:p>
            <a:pPr algn="ctr" defTabSz="1219170"/>
            <a:r>
              <a:rPr lang="en-US" sz="2000" b="1" i="1" dirty="0">
                <a:solidFill>
                  <a:srgbClr val="C8102E"/>
                </a:solidFill>
              </a:rPr>
              <a:t>Be quick but don't hurry, take the time necessary to get it correct.</a:t>
            </a:r>
          </a:p>
        </p:txBody>
      </p:sp>
      <p:grpSp>
        <p:nvGrpSpPr>
          <p:cNvPr id="5" name="Group 4">
            <a:extLst>
              <a:ext uri="{FF2B5EF4-FFF2-40B4-BE49-F238E27FC236}">
                <a16:creationId xmlns:a16="http://schemas.microsoft.com/office/drawing/2014/main" id="{938E17E4-4EF0-3A1D-92E7-D6FA0A025041}"/>
              </a:ext>
            </a:extLst>
          </p:cNvPr>
          <p:cNvGrpSpPr/>
          <p:nvPr/>
        </p:nvGrpSpPr>
        <p:grpSpPr>
          <a:xfrm>
            <a:off x="212481" y="235927"/>
            <a:ext cx="9972919" cy="1141047"/>
            <a:chOff x="212481" y="235927"/>
            <a:chExt cx="8049359" cy="1141047"/>
          </a:xfrm>
        </p:grpSpPr>
        <p:sp>
          <p:nvSpPr>
            <p:cNvPr id="10" name="TextBox 9">
              <a:extLst>
                <a:ext uri="{FF2B5EF4-FFF2-40B4-BE49-F238E27FC236}">
                  <a16:creationId xmlns:a16="http://schemas.microsoft.com/office/drawing/2014/main" id="{062F1BE9-CEE8-EC09-014C-BF1F195D4D50}"/>
                </a:ext>
              </a:extLst>
            </p:cNvPr>
            <p:cNvSpPr txBox="1"/>
            <p:nvPr/>
          </p:nvSpPr>
          <p:spPr>
            <a:xfrm>
              <a:off x="212481" y="235927"/>
              <a:ext cx="64931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OFFICIALS TIMEOUTS</a:t>
              </a:r>
            </a:p>
          </p:txBody>
        </p:sp>
        <p:sp>
          <p:nvSpPr>
            <p:cNvPr id="11" name="TextBox 10">
              <a:extLst>
                <a:ext uri="{FF2B5EF4-FFF2-40B4-BE49-F238E27FC236}">
                  <a16:creationId xmlns:a16="http://schemas.microsoft.com/office/drawing/2014/main" id="{3F95823B-930A-C25A-7D7A-C34B9C1B0094}"/>
                </a:ext>
              </a:extLst>
            </p:cNvPr>
            <p:cNvSpPr txBox="1"/>
            <p:nvPr/>
          </p:nvSpPr>
          <p:spPr>
            <a:xfrm>
              <a:off x="231532" y="946087"/>
              <a:ext cx="8030308" cy="430887"/>
            </a:xfrm>
            <a:prstGeom prst="rect">
              <a:avLst/>
            </a:prstGeom>
            <a:noFill/>
          </p:spPr>
          <p:txBody>
            <a:bodyPr wrap="square" rtlCol="0">
              <a:spAutoFit/>
            </a:bodyPr>
            <a:lstStyle/>
            <a:p>
              <a:r>
                <a:rPr lang="en-US" sz="2200" spc="100" dirty="0">
                  <a:solidFill>
                    <a:srgbClr val="C8102E"/>
                  </a:solidFill>
                  <a:latin typeface="Obvia" panose="02000503040000020004" pitchFamily="50" charset="0"/>
                </a:rPr>
                <a:t>WHEN CLARIFICATION IS NEEDED</a:t>
              </a:r>
              <a:endParaRPr lang="en-US" sz="2200" b="0" i="0" spc="100" baseline="0" dirty="0">
                <a:solidFill>
                  <a:srgbClr val="C8102E"/>
                </a:solidFill>
                <a:latin typeface="Obvia" panose="02000503040000020004" pitchFamily="50" charset="0"/>
              </a:endParaRPr>
            </a:p>
          </p:txBody>
        </p:sp>
      </p:grpSp>
      <p:sp>
        <p:nvSpPr>
          <p:cNvPr id="12" name="Speech Bubble: Rectangle with Corners Rounded 11">
            <a:extLst>
              <a:ext uri="{FF2B5EF4-FFF2-40B4-BE49-F238E27FC236}">
                <a16:creationId xmlns:a16="http://schemas.microsoft.com/office/drawing/2014/main" id="{D5761E95-F554-A0AF-17B5-A1A2C815D1DA}"/>
              </a:ext>
            </a:extLst>
          </p:cNvPr>
          <p:cNvSpPr/>
          <p:nvPr/>
        </p:nvSpPr>
        <p:spPr>
          <a:xfrm>
            <a:off x="6096000" y="4587849"/>
            <a:ext cx="1770179" cy="1430488"/>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Obvia" panose="02000503040000020004" pitchFamily="50" charset="0"/>
              </a:rPr>
              <a:t>Class Discussion</a:t>
            </a:r>
          </a:p>
          <a:p>
            <a:pPr algn="ctr"/>
            <a:r>
              <a:rPr lang="en-US" dirty="0">
                <a:latin typeface="Obvia" panose="02000503040000020004" pitchFamily="50" charset="0"/>
              </a:rPr>
              <a:t>Questions</a:t>
            </a:r>
          </a:p>
        </p:txBody>
      </p:sp>
    </p:spTree>
    <p:extLst>
      <p:ext uri="{BB962C8B-B14F-4D97-AF65-F5344CB8AC3E}">
        <p14:creationId xmlns:p14="http://schemas.microsoft.com/office/powerpoint/2010/main" val="18095294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men playing lacrosse&#10;&#10;Description automatically generated with medium confidence">
            <a:extLst>
              <a:ext uri="{FF2B5EF4-FFF2-40B4-BE49-F238E27FC236}">
                <a16:creationId xmlns:a16="http://schemas.microsoft.com/office/drawing/2014/main" id="{60579601-347A-E6CB-79B0-B5DCBB40446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062952" y="10"/>
            <a:ext cx="512752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grpSp>
        <p:nvGrpSpPr>
          <p:cNvPr id="2" name="Group 1">
            <a:extLst>
              <a:ext uri="{FF2B5EF4-FFF2-40B4-BE49-F238E27FC236}">
                <a16:creationId xmlns:a16="http://schemas.microsoft.com/office/drawing/2014/main" id="{36D78BB0-F89B-0550-E207-77A6F9443847}"/>
              </a:ext>
            </a:extLst>
          </p:cNvPr>
          <p:cNvGrpSpPr/>
          <p:nvPr/>
        </p:nvGrpSpPr>
        <p:grpSpPr>
          <a:xfrm>
            <a:off x="212481" y="235927"/>
            <a:ext cx="9972919" cy="1141047"/>
            <a:chOff x="212481" y="235927"/>
            <a:chExt cx="8049359" cy="1141047"/>
          </a:xfrm>
        </p:grpSpPr>
        <p:sp>
          <p:nvSpPr>
            <p:cNvPr id="6" name="TextBox 5">
              <a:extLst>
                <a:ext uri="{FF2B5EF4-FFF2-40B4-BE49-F238E27FC236}">
                  <a16:creationId xmlns:a16="http://schemas.microsoft.com/office/drawing/2014/main" id="{BD3B1BEA-34B7-0118-768D-C654BACFD163}"/>
                </a:ext>
              </a:extLst>
            </p:cNvPr>
            <p:cNvSpPr txBox="1"/>
            <p:nvPr/>
          </p:nvSpPr>
          <p:spPr>
            <a:xfrm>
              <a:off x="212481" y="235927"/>
              <a:ext cx="64931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STALLING</a:t>
              </a:r>
            </a:p>
          </p:txBody>
        </p:sp>
        <p:sp>
          <p:nvSpPr>
            <p:cNvPr id="8" name="TextBox 7">
              <a:extLst>
                <a:ext uri="{FF2B5EF4-FFF2-40B4-BE49-F238E27FC236}">
                  <a16:creationId xmlns:a16="http://schemas.microsoft.com/office/drawing/2014/main" id="{527EA3B0-3A3F-984D-3563-C6BEFEBB32BA}"/>
                </a:ext>
              </a:extLst>
            </p:cNvPr>
            <p:cNvSpPr txBox="1"/>
            <p:nvPr/>
          </p:nvSpPr>
          <p:spPr>
            <a:xfrm>
              <a:off x="231532" y="946087"/>
              <a:ext cx="8030308" cy="430887"/>
            </a:xfrm>
            <a:prstGeom prst="rect">
              <a:avLst/>
            </a:prstGeom>
            <a:noFill/>
          </p:spPr>
          <p:txBody>
            <a:bodyPr wrap="square" rtlCol="0">
              <a:spAutoFit/>
            </a:bodyPr>
            <a:lstStyle/>
            <a:p>
              <a:r>
                <a:rPr lang="en-US" sz="2200" b="0" i="0" spc="100" baseline="0" dirty="0">
                  <a:solidFill>
                    <a:srgbClr val="C8102E"/>
                  </a:solidFill>
                  <a:latin typeface="Obvia" panose="02000503040000020004" pitchFamily="50" charset="0"/>
                </a:rPr>
                <a:t>GET IT IN – KEEP IT IN</a:t>
              </a:r>
            </a:p>
          </p:txBody>
        </p:sp>
      </p:grpSp>
      <p:sp>
        <p:nvSpPr>
          <p:cNvPr id="10" name="TextBox 9">
            <a:extLst>
              <a:ext uri="{FF2B5EF4-FFF2-40B4-BE49-F238E27FC236}">
                <a16:creationId xmlns:a16="http://schemas.microsoft.com/office/drawing/2014/main" id="{9DF35570-F1A5-1E74-E698-C37851121F1C}"/>
              </a:ext>
            </a:extLst>
          </p:cNvPr>
          <p:cNvSpPr txBox="1"/>
          <p:nvPr/>
        </p:nvSpPr>
        <p:spPr>
          <a:xfrm>
            <a:off x="236084" y="1376974"/>
            <a:ext cx="6621915" cy="4401205"/>
          </a:xfrm>
          <a:prstGeom prst="rect">
            <a:avLst/>
          </a:prstGeom>
          <a:noFill/>
        </p:spPr>
        <p:txBody>
          <a:bodyPr wrap="square">
            <a:spAutoFit/>
          </a:bodyPr>
          <a:lstStyle/>
          <a:p>
            <a:pPr marL="228600" indent="-228600">
              <a:spcAft>
                <a:spcPts val="600"/>
              </a:spcAft>
              <a:buFont typeface="Arial" panose="020B0604020202020204" pitchFamily="34" charset="0"/>
              <a:buChar char="•"/>
            </a:pPr>
            <a:r>
              <a:rPr lang="en-US" sz="2400" dirty="0">
                <a:latin typeface="Acumin Pro" panose="020B0504020202020204" pitchFamily="34" charset="0"/>
                <a:cs typeface="Helvetica"/>
              </a:rPr>
              <a:t>When and where...</a:t>
            </a:r>
          </a:p>
          <a:p>
            <a:pPr marL="685800" lvl="1" indent="-228600">
              <a:spcAft>
                <a:spcPts val="600"/>
              </a:spcAft>
              <a:buFont typeface="Arial" panose="020B0604020202020204" pitchFamily="34" charset="0"/>
              <a:buChar char="•"/>
            </a:pPr>
            <a:r>
              <a:rPr lang="en-US" sz="2400" dirty="0">
                <a:latin typeface="Acumin Pro" panose="020B0504020202020204" pitchFamily="34" charset="0"/>
                <a:cs typeface="Helvetica"/>
              </a:rPr>
              <a:t>Usually start behind the goal</a:t>
            </a:r>
          </a:p>
          <a:p>
            <a:pPr marL="228600" indent="-228600">
              <a:spcAft>
                <a:spcPts val="600"/>
              </a:spcAft>
              <a:buFont typeface="Arial" panose="020B0604020202020204" pitchFamily="34" charset="0"/>
              <a:buChar char="•"/>
            </a:pPr>
            <a:r>
              <a:rPr lang="en-US" sz="2400" dirty="0">
                <a:latin typeface="Acumin Pro" panose="020B0504020202020204" pitchFamily="34" charset="0"/>
                <a:cs typeface="Helvetica"/>
              </a:rPr>
              <a:t>Recognize the situation/level of play</a:t>
            </a:r>
          </a:p>
          <a:p>
            <a:pPr marL="685800" lvl="1" indent="-228600">
              <a:spcAft>
                <a:spcPts val="600"/>
              </a:spcAft>
              <a:buFont typeface="Arial" panose="020B0604020202020204" pitchFamily="34" charset="0"/>
              <a:buChar char="•"/>
            </a:pPr>
            <a:r>
              <a:rPr lang="en-US" sz="2400" dirty="0">
                <a:latin typeface="Acumin Pro" panose="020B0504020202020204" pitchFamily="34" charset="0"/>
                <a:cs typeface="Helvetica"/>
              </a:rPr>
              <a:t>Usually not celled in lopsided games</a:t>
            </a:r>
          </a:p>
          <a:p>
            <a:pPr marL="228600" indent="-228600">
              <a:spcAft>
                <a:spcPts val="600"/>
              </a:spcAft>
              <a:buFont typeface="Arial" panose="020B0604020202020204" pitchFamily="34" charset="0"/>
              <a:buChar char="•"/>
            </a:pPr>
            <a:r>
              <a:rPr lang="en-US" sz="2400" dirty="0">
                <a:latin typeface="Acumin Pro" panose="020B0504020202020204" pitchFamily="34" charset="0"/>
                <a:cs typeface="Helvetica"/>
              </a:rPr>
              <a:t>Bottom line, is the offense attacking the goal?</a:t>
            </a:r>
          </a:p>
          <a:p>
            <a:pPr marL="685800" lvl="1" indent="-228600">
              <a:spcAft>
                <a:spcPts val="600"/>
              </a:spcAft>
              <a:buFont typeface="Arial" panose="020B0604020202020204" pitchFamily="34" charset="0"/>
              <a:buChar char="•"/>
            </a:pPr>
            <a:r>
              <a:rPr lang="en-US" sz="2400" dirty="0">
                <a:latin typeface="Acumin Pro" panose="020B0504020202020204" pitchFamily="34" charset="0"/>
                <a:cs typeface="Helvetica"/>
              </a:rPr>
              <a:t>What does that mean?</a:t>
            </a:r>
          </a:p>
          <a:p>
            <a:pPr marL="685800" lvl="1" indent="-228600">
              <a:spcAft>
                <a:spcPts val="600"/>
              </a:spcAft>
              <a:buFont typeface="Arial" panose="020B0604020202020204" pitchFamily="34" charset="0"/>
              <a:buChar char="•"/>
            </a:pPr>
            <a:r>
              <a:rPr lang="en-US" sz="2400" dirty="0">
                <a:latin typeface="Acumin Pro" panose="020B0504020202020204" pitchFamily="34" charset="0"/>
                <a:cs typeface="Helvetica"/>
              </a:rPr>
              <a:t>Shots?</a:t>
            </a:r>
          </a:p>
          <a:p>
            <a:pPr marL="685800" lvl="1" indent="-228600">
              <a:spcAft>
                <a:spcPts val="600"/>
              </a:spcAft>
              <a:buFont typeface="Arial" panose="020B0604020202020204" pitchFamily="34" charset="0"/>
              <a:buChar char="•"/>
            </a:pPr>
            <a:r>
              <a:rPr lang="en-US" sz="2400" dirty="0">
                <a:latin typeface="Acumin Pro" panose="020B0504020202020204" pitchFamily="34" charset="0"/>
                <a:cs typeface="Helvetica"/>
              </a:rPr>
              <a:t>Dodges and re-dodges</a:t>
            </a:r>
          </a:p>
          <a:p>
            <a:pPr marL="228600" indent="-228600">
              <a:spcAft>
                <a:spcPts val="600"/>
              </a:spcAft>
              <a:buFont typeface="Arial" panose="020B0604020202020204" pitchFamily="34" charset="0"/>
              <a:buChar char="•"/>
            </a:pPr>
            <a:r>
              <a:rPr lang="en-US" sz="2400" dirty="0">
                <a:latin typeface="Acumin Pro" panose="020B0504020202020204" pitchFamily="34" charset="0"/>
                <a:cs typeface="Helvetica"/>
              </a:rPr>
              <a:t>Last two minutes of the game with a 4-goal or less differential</a:t>
            </a:r>
            <a:endParaRPr lang="en-US" sz="2400" dirty="0">
              <a:latin typeface="Acumin Pro" panose="020B0504020202020204" pitchFamily="34" charset="0"/>
            </a:endParaRPr>
          </a:p>
        </p:txBody>
      </p:sp>
      <p:sp>
        <p:nvSpPr>
          <p:cNvPr id="11" name="Speech Bubble: Rectangle with Corners Rounded 10">
            <a:extLst>
              <a:ext uri="{FF2B5EF4-FFF2-40B4-BE49-F238E27FC236}">
                <a16:creationId xmlns:a16="http://schemas.microsoft.com/office/drawing/2014/main" id="{942D8289-5DE9-32F1-94D1-B9129C41B590}"/>
              </a:ext>
            </a:extLst>
          </p:cNvPr>
          <p:cNvSpPr/>
          <p:nvPr/>
        </p:nvSpPr>
        <p:spPr>
          <a:xfrm>
            <a:off x="10185400" y="4770955"/>
            <a:ext cx="1770179" cy="1430488"/>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Obvia" panose="02000503040000020004" pitchFamily="50" charset="0"/>
              </a:rPr>
              <a:t>Class Discussion</a:t>
            </a:r>
          </a:p>
          <a:p>
            <a:pPr algn="ctr"/>
            <a:r>
              <a:rPr lang="en-US" dirty="0">
                <a:latin typeface="Obvia" panose="02000503040000020004" pitchFamily="50" charset="0"/>
              </a:rPr>
              <a:t>Questions</a:t>
            </a:r>
          </a:p>
        </p:txBody>
      </p:sp>
    </p:spTree>
    <p:extLst>
      <p:ext uri="{BB962C8B-B14F-4D97-AF65-F5344CB8AC3E}">
        <p14:creationId xmlns:p14="http://schemas.microsoft.com/office/powerpoint/2010/main" val="40787389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3B22DC-FB95-4A07-AF7B-D0C5DE44A377}"/>
              </a:ext>
            </a:extLst>
          </p:cNvPr>
          <p:cNvSpPr>
            <a:spLocks noGrp="1"/>
          </p:cNvSpPr>
          <p:nvPr>
            <p:ph idx="4294967295"/>
          </p:nvPr>
        </p:nvSpPr>
        <p:spPr>
          <a:xfrm>
            <a:off x="236085" y="1360489"/>
            <a:ext cx="7929720" cy="4636274"/>
          </a:xfrm>
          <a:prstGeom prst="rect">
            <a:avLst/>
          </a:prstGeom>
        </p:spPr>
        <p:txBody>
          <a:bodyPr vert="horz" lIns="121920" tIns="60960" rIns="121920" bIns="60960" rtlCol="0" anchor="t">
            <a:normAutofit/>
          </a:bodyPr>
          <a:lstStyle/>
          <a:p>
            <a:pPr>
              <a:spcBef>
                <a:spcPts val="0"/>
              </a:spcBef>
              <a:spcAft>
                <a:spcPts val="600"/>
              </a:spcAft>
            </a:pPr>
            <a:r>
              <a:rPr lang="en-US" sz="2400" dirty="0">
                <a:latin typeface="Acumin Pro" panose="020B0504020202020204" pitchFamily="34" charset="0"/>
                <a:cs typeface="Helvetica"/>
              </a:rPr>
              <a:t>This lesson was about Flow of the Game</a:t>
            </a:r>
          </a:p>
          <a:p>
            <a:pPr>
              <a:spcBef>
                <a:spcPts val="0"/>
              </a:spcBef>
              <a:spcAft>
                <a:spcPts val="600"/>
              </a:spcAft>
            </a:pPr>
            <a:r>
              <a:rPr lang="en-US" sz="2400" dirty="0">
                <a:latin typeface="Acumin Pro" panose="020B0504020202020204" pitchFamily="34" charset="0"/>
                <a:cs typeface="Helvetica"/>
              </a:rPr>
              <a:t>Professionalism from the first whistle keeps everyone focus on their job (playing, coaching, officiating)</a:t>
            </a:r>
          </a:p>
          <a:p>
            <a:pPr>
              <a:spcBef>
                <a:spcPts val="0"/>
              </a:spcBef>
              <a:spcAft>
                <a:spcPts val="600"/>
              </a:spcAft>
            </a:pPr>
            <a:r>
              <a:rPr lang="en-US" sz="2400" dirty="0">
                <a:latin typeface="Acumin Pro" panose="020B0504020202020204" pitchFamily="34" charset="0"/>
                <a:cs typeface="Helvetica"/>
              </a:rPr>
              <a:t>Respect will come when you approach the game the way the coaches do.</a:t>
            </a:r>
          </a:p>
          <a:p>
            <a:pPr>
              <a:spcBef>
                <a:spcPts val="0"/>
              </a:spcBef>
              <a:spcAft>
                <a:spcPts val="600"/>
              </a:spcAft>
            </a:pPr>
            <a:r>
              <a:rPr lang="en-US" sz="2400" dirty="0">
                <a:latin typeface="Acumin Pro" panose="020B0504020202020204" pitchFamily="34" charset="0"/>
                <a:cs typeface="Helvetica"/>
              </a:rPr>
              <a:t>We may not make the "Big" bucks officiating but, we are still getting paid for the job. WORK HARD...Hustle!</a:t>
            </a:r>
          </a:p>
          <a:p>
            <a:pPr>
              <a:spcBef>
                <a:spcPts val="0"/>
              </a:spcBef>
              <a:spcAft>
                <a:spcPts val="600"/>
              </a:spcAft>
            </a:pPr>
            <a:r>
              <a:rPr lang="en-US" sz="2400" dirty="0">
                <a:latin typeface="Acumin Pro" panose="020B0504020202020204" pitchFamily="34" charset="0"/>
                <a:cs typeface="Helvetica"/>
              </a:rPr>
              <a:t>We, as officials must approach every game, regardless of level, as the most important game at that time. </a:t>
            </a:r>
          </a:p>
          <a:p>
            <a:pPr>
              <a:spcBef>
                <a:spcPts val="0"/>
              </a:spcBef>
              <a:spcAft>
                <a:spcPts val="600"/>
              </a:spcAft>
            </a:pPr>
            <a:r>
              <a:rPr lang="en-US" sz="2400" dirty="0">
                <a:latin typeface="Acumin Pro" panose="020B0504020202020204" pitchFamily="34" charset="0"/>
                <a:cs typeface="Helvetica"/>
              </a:rPr>
              <a:t>It IS the most important game for the coaches and athletes, it must also be for us!</a:t>
            </a:r>
          </a:p>
          <a:p>
            <a:pPr>
              <a:spcBef>
                <a:spcPts val="0"/>
              </a:spcBef>
              <a:spcAft>
                <a:spcPts val="600"/>
              </a:spcAft>
            </a:pPr>
            <a:r>
              <a:rPr lang="en-US" sz="2400" dirty="0">
                <a:latin typeface="Acumin Pro" panose="020B0504020202020204" pitchFamily="34" charset="0"/>
                <a:cs typeface="Helvetica"/>
              </a:rPr>
              <a:t>If you make a mistake, ADMIT IT &amp; OWN IT!</a:t>
            </a:r>
          </a:p>
          <a:p>
            <a:pPr>
              <a:spcBef>
                <a:spcPts val="0"/>
              </a:spcBef>
              <a:spcAft>
                <a:spcPts val="600"/>
              </a:spcAft>
            </a:pPr>
            <a:endParaRPr lang="en-US" sz="2400" dirty="0">
              <a:latin typeface="Acumin Pro" panose="020B0504020202020204" pitchFamily="34" charset="0"/>
              <a:cs typeface="Helvetica"/>
            </a:endParaRPr>
          </a:p>
          <a:p>
            <a:pPr>
              <a:spcBef>
                <a:spcPts val="0"/>
              </a:spcBef>
              <a:spcAft>
                <a:spcPts val="600"/>
              </a:spcAft>
            </a:pPr>
            <a:endParaRPr lang="en-US" sz="2400" dirty="0">
              <a:latin typeface="Acumin Pro" panose="020B0504020202020204" pitchFamily="34" charset="0"/>
              <a:cs typeface="Helvetica"/>
            </a:endParaRPr>
          </a:p>
        </p:txBody>
      </p:sp>
      <p:grpSp>
        <p:nvGrpSpPr>
          <p:cNvPr id="6" name="Group 5">
            <a:extLst>
              <a:ext uri="{FF2B5EF4-FFF2-40B4-BE49-F238E27FC236}">
                <a16:creationId xmlns:a16="http://schemas.microsoft.com/office/drawing/2014/main" id="{59040DAD-143F-1320-2B9D-B4415FEA1A44}"/>
              </a:ext>
            </a:extLst>
          </p:cNvPr>
          <p:cNvGrpSpPr/>
          <p:nvPr/>
        </p:nvGrpSpPr>
        <p:grpSpPr>
          <a:xfrm>
            <a:off x="212481" y="235927"/>
            <a:ext cx="9972919" cy="1141047"/>
            <a:chOff x="212481" y="235927"/>
            <a:chExt cx="8049359" cy="1141047"/>
          </a:xfrm>
        </p:grpSpPr>
        <p:sp>
          <p:nvSpPr>
            <p:cNvPr id="7" name="TextBox 6">
              <a:extLst>
                <a:ext uri="{FF2B5EF4-FFF2-40B4-BE49-F238E27FC236}">
                  <a16:creationId xmlns:a16="http://schemas.microsoft.com/office/drawing/2014/main" id="{BB7ADB9C-E088-CEBF-4943-A4CCD47D01CA}"/>
                </a:ext>
              </a:extLst>
            </p:cNvPr>
            <p:cNvSpPr txBox="1"/>
            <p:nvPr/>
          </p:nvSpPr>
          <p:spPr>
            <a:xfrm>
              <a:off x="212481" y="235927"/>
              <a:ext cx="64931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ALWAYS BE PROFESSIONAL</a:t>
              </a:r>
            </a:p>
          </p:txBody>
        </p:sp>
        <p:sp>
          <p:nvSpPr>
            <p:cNvPr id="8" name="TextBox 7">
              <a:extLst>
                <a:ext uri="{FF2B5EF4-FFF2-40B4-BE49-F238E27FC236}">
                  <a16:creationId xmlns:a16="http://schemas.microsoft.com/office/drawing/2014/main" id="{DC6F0194-96E8-3F83-D141-0E36928064D0}"/>
                </a:ext>
              </a:extLst>
            </p:cNvPr>
            <p:cNvSpPr txBox="1"/>
            <p:nvPr/>
          </p:nvSpPr>
          <p:spPr>
            <a:xfrm>
              <a:off x="231532" y="946087"/>
              <a:ext cx="8030308" cy="430887"/>
            </a:xfrm>
            <a:prstGeom prst="rect">
              <a:avLst/>
            </a:prstGeom>
            <a:noFill/>
          </p:spPr>
          <p:txBody>
            <a:bodyPr wrap="square" rtlCol="0">
              <a:spAutoFit/>
            </a:bodyPr>
            <a:lstStyle/>
            <a:p>
              <a:r>
                <a:rPr lang="en-US" sz="2200" spc="100" dirty="0">
                  <a:solidFill>
                    <a:srgbClr val="C8102E"/>
                  </a:solidFill>
                  <a:latin typeface="Obvia" panose="02000503040000020004" pitchFamily="50" charset="0"/>
                </a:rPr>
                <a:t>DEMEANOR AND COMMUNICATION</a:t>
              </a:r>
              <a:endParaRPr lang="en-US" sz="2200" b="0" i="0" spc="100" baseline="0" dirty="0">
                <a:solidFill>
                  <a:srgbClr val="C8102E"/>
                </a:solidFill>
                <a:latin typeface="Obvia" panose="02000503040000020004" pitchFamily="50" charset="0"/>
              </a:endParaRPr>
            </a:p>
          </p:txBody>
        </p:sp>
      </p:grpSp>
      <p:pic>
        <p:nvPicPr>
          <p:cNvPr id="2" name="Picture 1" descr="A group of people standing by a fence&#10;&#10;Description automatically generated with low confidence">
            <a:extLst>
              <a:ext uri="{FF2B5EF4-FFF2-40B4-BE49-F238E27FC236}">
                <a16:creationId xmlns:a16="http://schemas.microsoft.com/office/drawing/2014/main" id="{BD753F9C-E79B-4141-11D5-5302411F14C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56634" y="0"/>
            <a:ext cx="4435366"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263695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3</a:t>
            </a:fld>
            <a:endParaRPr lang="en-US" b="1" dirty="0">
              <a:latin typeface="Alt Gothic Comp ATF Blk" panose="020B0508040502040204" pitchFamily="34" charset="77"/>
            </a:endParaRPr>
          </a:p>
        </p:txBody>
      </p:sp>
      <p:grpSp>
        <p:nvGrpSpPr>
          <p:cNvPr id="3" name="Group 2">
            <a:extLst>
              <a:ext uri="{FF2B5EF4-FFF2-40B4-BE49-F238E27FC236}">
                <a16:creationId xmlns:a16="http://schemas.microsoft.com/office/drawing/2014/main" id="{5EB2F9F7-6ADA-290F-CD73-A4AE130B98DA}"/>
              </a:ext>
            </a:extLst>
          </p:cNvPr>
          <p:cNvGrpSpPr/>
          <p:nvPr/>
        </p:nvGrpSpPr>
        <p:grpSpPr>
          <a:xfrm>
            <a:off x="155331" y="143109"/>
            <a:ext cx="8030308" cy="1154162"/>
            <a:chOff x="155331" y="143109"/>
            <a:chExt cx="8030308" cy="1154162"/>
          </a:xfrm>
        </p:grpSpPr>
        <p:sp>
          <p:nvSpPr>
            <p:cNvPr id="2" name="TextBox 1">
              <a:extLst>
                <a:ext uri="{FF2B5EF4-FFF2-40B4-BE49-F238E27FC236}">
                  <a16:creationId xmlns:a16="http://schemas.microsoft.com/office/drawing/2014/main" id="{73DF039D-B551-9E45-9365-37087C473DC7}"/>
                </a:ext>
              </a:extLst>
            </p:cNvPr>
            <p:cNvSpPr txBox="1"/>
            <p:nvPr/>
          </p:nvSpPr>
          <p:spPr>
            <a:xfrm>
              <a:off x="155331" y="143109"/>
              <a:ext cx="573844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FLOW OF THE GAME</a:t>
              </a:r>
            </a:p>
          </p:txBody>
        </p:sp>
        <p:sp>
          <p:nvSpPr>
            <p:cNvPr id="9" name="TextBox 8">
              <a:extLst>
                <a:ext uri="{FF2B5EF4-FFF2-40B4-BE49-F238E27FC236}">
                  <a16:creationId xmlns:a16="http://schemas.microsoft.com/office/drawing/2014/main" id="{F9E4F59D-B080-4F02-9E0C-B482B5343E57}"/>
                </a:ext>
              </a:extLst>
            </p:cNvPr>
            <p:cNvSpPr txBox="1"/>
            <p:nvPr/>
          </p:nvSpPr>
          <p:spPr>
            <a:xfrm>
              <a:off x="155331" y="866384"/>
              <a:ext cx="8030308" cy="430887"/>
            </a:xfrm>
            <a:prstGeom prst="rect">
              <a:avLst/>
            </a:prstGeom>
            <a:noFill/>
          </p:spPr>
          <p:txBody>
            <a:bodyPr wrap="square" rtlCol="0">
              <a:spAutoFit/>
            </a:bodyPr>
            <a:lstStyle/>
            <a:p>
              <a:r>
                <a:rPr lang="en-US" sz="2200" spc="100" dirty="0">
                  <a:solidFill>
                    <a:srgbClr val="C8102E"/>
                  </a:solidFill>
                  <a:latin typeface="Obvia" panose="02000503040000020004" pitchFamily="50" charset="0"/>
                </a:rPr>
                <a:t>WHY IS IT IMPORTANT?</a:t>
              </a:r>
              <a:endParaRPr lang="en-US" sz="2200" b="0" i="0" spc="100" baseline="0" dirty="0">
                <a:solidFill>
                  <a:srgbClr val="C8102E"/>
                </a:solidFill>
                <a:latin typeface="Obvia" panose="02000503040000020004" pitchFamily="50" charset="0"/>
              </a:endParaRPr>
            </a:p>
          </p:txBody>
        </p:sp>
      </p:grpSp>
      <p:sp>
        <p:nvSpPr>
          <p:cNvPr id="7" name="TextBox 6">
            <a:extLst>
              <a:ext uri="{FF2B5EF4-FFF2-40B4-BE49-F238E27FC236}">
                <a16:creationId xmlns:a16="http://schemas.microsoft.com/office/drawing/2014/main" id="{88BA8544-546B-465C-7265-FC6D1C422955}"/>
              </a:ext>
            </a:extLst>
          </p:cNvPr>
          <p:cNvSpPr txBox="1"/>
          <p:nvPr/>
        </p:nvSpPr>
        <p:spPr>
          <a:xfrm>
            <a:off x="231532" y="1358109"/>
            <a:ext cx="5738444" cy="4326909"/>
          </a:xfrm>
          <a:prstGeom prst="rect">
            <a:avLst/>
          </a:prstGeom>
          <a:noFill/>
        </p:spPr>
        <p:txBody>
          <a:bodyPr wrap="square" lIns="91440" tIns="45720" rIns="91440" bIns="45720" numCol="1" rtlCol="0" anchor="t">
            <a:noAutofit/>
          </a:bodyPr>
          <a:lstStyle/>
          <a:p>
            <a:pPr marL="228600" indent="-228600">
              <a:spcAft>
                <a:spcPts val="600"/>
              </a:spcAft>
              <a:buFont typeface="Arial" panose="020B0604020202020204" pitchFamily="34" charset="0"/>
              <a:buChar char="•"/>
            </a:pPr>
            <a:r>
              <a:rPr lang="en-US" sz="2400" dirty="0">
                <a:latin typeface="Acumin Pro" panose="020B0504020202020204" pitchFamily="34" charset="0"/>
              </a:rPr>
              <a:t>FLOW refers to the feel of the game for everyone involved</a:t>
            </a:r>
          </a:p>
          <a:p>
            <a:pPr marL="685800" lvl="1" indent="-228600">
              <a:spcAft>
                <a:spcPts val="600"/>
              </a:spcAft>
              <a:buFont typeface="Arial" panose="020B0604020202020204" pitchFamily="34" charset="0"/>
              <a:buChar char="•"/>
            </a:pPr>
            <a:r>
              <a:rPr lang="en-US" sz="2400" dirty="0">
                <a:latin typeface="Acumin Pro" panose="020B0504020202020204" pitchFamily="34" charset="0"/>
                <a:ea typeface="+mn-lt"/>
                <a:cs typeface="+mn-lt"/>
              </a:rPr>
              <a:t>Speed of the game</a:t>
            </a:r>
          </a:p>
          <a:p>
            <a:pPr marL="685800" lvl="1" indent="-228600">
              <a:spcAft>
                <a:spcPts val="600"/>
              </a:spcAft>
              <a:buFont typeface="Arial" panose="020B0604020202020204" pitchFamily="34" charset="0"/>
              <a:buChar char="•"/>
            </a:pPr>
            <a:r>
              <a:rPr lang="en-US" sz="2400" dirty="0">
                <a:latin typeface="Acumin Pro" panose="020B0504020202020204" pitchFamily="34" charset="0"/>
                <a:ea typeface="+mn-lt"/>
                <a:cs typeface="+mn-lt"/>
              </a:rPr>
              <a:t>Score of the game</a:t>
            </a:r>
          </a:p>
          <a:p>
            <a:pPr marL="685800" lvl="1" indent="-228600">
              <a:spcAft>
                <a:spcPts val="600"/>
              </a:spcAft>
              <a:buFont typeface="Arial" panose="020B0604020202020204" pitchFamily="34" charset="0"/>
              <a:buChar char="•"/>
            </a:pPr>
            <a:r>
              <a:rPr lang="en-US" sz="2400" dirty="0">
                <a:latin typeface="Acumin Pro" panose="020B0504020202020204" pitchFamily="34" charset="0"/>
                <a:ea typeface="+mn-lt"/>
                <a:cs typeface="+mn-lt"/>
              </a:rPr>
              <a:t>Length of the game</a:t>
            </a:r>
          </a:p>
          <a:p>
            <a:pPr marL="228600" indent="-228600">
              <a:spcAft>
                <a:spcPts val="600"/>
              </a:spcAft>
              <a:buFont typeface="Arial" panose="020B0604020202020204" pitchFamily="34" charset="0"/>
              <a:buChar char="•"/>
            </a:pPr>
            <a:r>
              <a:rPr lang="en-US" sz="2400" dirty="0">
                <a:latin typeface="Acumin Pro" panose="020B0504020202020204" pitchFamily="34" charset="0"/>
                <a:ea typeface="+mn-lt"/>
                <a:cs typeface="+mn-lt"/>
              </a:rPr>
              <a:t>Is the game taking too long?</a:t>
            </a:r>
          </a:p>
          <a:p>
            <a:pPr marL="228600" indent="-228600">
              <a:spcAft>
                <a:spcPts val="600"/>
              </a:spcAft>
              <a:buFont typeface="Arial" panose="020B0604020202020204" pitchFamily="34" charset="0"/>
              <a:buChar char="•"/>
            </a:pPr>
            <a:r>
              <a:rPr lang="en-US" sz="2400" dirty="0">
                <a:latin typeface="Acumin Pro" panose="020B0504020202020204" pitchFamily="34" charset="0"/>
                <a:ea typeface="+mn-lt"/>
                <a:cs typeface="+mn-lt"/>
              </a:rPr>
              <a:t>Does it seem slow?</a:t>
            </a:r>
          </a:p>
          <a:p>
            <a:pPr marL="228600" indent="-228600">
              <a:spcAft>
                <a:spcPts val="600"/>
              </a:spcAft>
              <a:buFont typeface="Arial" panose="020B0604020202020204" pitchFamily="34" charset="0"/>
              <a:buChar char="•"/>
            </a:pPr>
            <a:r>
              <a:rPr lang="en-US" sz="2400" dirty="0">
                <a:latin typeface="Acumin Pro" panose="020B0504020202020204" pitchFamily="34" charset="0"/>
                <a:ea typeface="+mn-lt"/>
                <a:cs typeface="+mn-lt"/>
              </a:rPr>
              <a:t>Is it entertaining?</a:t>
            </a:r>
          </a:p>
          <a:p>
            <a:pPr marL="228600" indent="-228600">
              <a:spcAft>
                <a:spcPts val="600"/>
              </a:spcAft>
              <a:buFont typeface="Arial" panose="020B0604020202020204" pitchFamily="34" charset="0"/>
              <a:buChar char="•"/>
            </a:pPr>
            <a:r>
              <a:rPr lang="en-US" sz="2400" dirty="0">
                <a:latin typeface="Acumin Pro" panose="020B0504020202020204" pitchFamily="34" charset="0"/>
                <a:ea typeface="+mn-lt"/>
                <a:cs typeface="+mn-lt"/>
              </a:rPr>
              <a:t>Are the players having fun?</a:t>
            </a:r>
          </a:p>
          <a:p>
            <a:pPr marL="228600" indent="-228600">
              <a:spcAft>
                <a:spcPts val="600"/>
              </a:spcAft>
              <a:buFont typeface="Arial" panose="020B0604020202020204" pitchFamily="34" charset="0"/>
              <a:buChar char="•"/>
            </a:pPr>
            <a:r>
              <a:rPr lang="en-US" sz="2400" dirty="0">
                <a:latin typeface="Acumin Pro" panose="020B0504020202020204" pitchFamily="34" charset="0"/>
                <a:ea typeface="+mn-lt"/>
                <a:cs typeface="+mn-lt"/>
              </a:rPr>
              <a:t>You have more control than you think!</a:t>
            </a:r>
          </a:p>
        </p:txBody>
      </p:sp>
      <p:pic>
        <p:nvPicPr>
          <p:cNvPr id="4" name="Picture 3" descr="A group of men playing lacrosse&#10;&#10;Description automatically generated with medium confidence">
            <a:extLst>
              <a:ext uri="{FF2B5EF4-FFF2-40B4-BE49-F238E27FC236}">
                <a16:creationId xmlns:a16="http://schemas.microsoft.com/office/drawing/2014/main" id="{BBC74F01-7327-5BBC-9427-2CAF14C421C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6263095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914DCD-2A87-4F8E-A444-BF91483722C6}"/>
              </a:ext>
            </a:extLst>
          </p:cNvPr>
          <p:cNvSpPr txBox="1"/>
          <p:nvPr/>
        </p:nvSpPr>
        <p:spPr>
          <a:xfrm>
            <a:off x="250242" y="135068"/>
            <a:ext cx="65543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KAHOOT!</a:t>
            </a:r>
          </a:p>
        </p:txBody>
      </p:sp>
      <p:sp>
        <p:nvSpPr>
          <p:cNvPr id="7" name="TextBox 2">
            <a:extLst>
              <a:ext uri="{FF2B5EF4-FFF2-40B4-BE49-F238E27FC236}">
                <a16:creationId xmlns:a16="http://schemas.microsoft.com/office/drawing/2014/main" id="{D0106ED4-6A22-6EC8-13CF-185EA51535D6}"/>
              </a:ext>
            </a:extLst>
          </p:cNvPr>
          <p:cNvSpPr txBox="1"/>
          <p:nvPr/>
        </p:nvSpPr>
        <p:spPr>
          <a:xfrm>
            <a:off x="250242"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0" i="0" spc="100" baseline="0" dirty="0">
                <a:solidFill>
                  <a:srgbClr val="C8102E"/>
                </a:solidFill>
                <a:latin typeface="Obvia" panose="02000503040000020004" pitchFamily="50" charset="0"/>
              </a:rPr>
              <a:t>GAME-STYLE LEARNING</a:t>
            </a:r>
          </a:p>
        </p:txBody>
      </p:sp>
      <p:sp>
        <p:nvSpPr>
          <p:cNvPr id="8" name="TextBox 3">
            <a:extLst>
              <a:ext uri="{FF2B5EF4-FFF2-40B4-BE49-F238E27FC236}">
                <a16:creationId xmlns:a16="http://schemas.microsoft.com/office/drawing/2014/main" id="{8A6960CD-20DB-502F-8299-35253BB2E603}"/>
              </a:ext>
            </a:extLst>
          </p:cNvPr>
          <p:cNvSpPr txBox="1"/>
          <p:nvPr/>
        </p:nvSpPr>
        <p:spPr>
          <a:xfrm>
            <a:off x="250242" y="1277695"/>
            <a:ext cx="7534858" cy="40934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0" i="0" spc="0" baseline="0" dirty="0">
                <a:solidFill>
                  <a:srgbClr val="00205B"/>
                </a:solidFill>
                <a:latin typeface="Acumin Pro" panose="020B0504020202020204" pitchFamily="34" charset="77"/>
              </a:rPr>
              <a:t>Kahoot! is a digital learning platform that uses quiz-style games to help students learn by making the information engaging in a fun way.</a:t>
            </a:r>
          </a:p>
          <a:p>
            <a:endParaRPr lang="en-US" sz="2000" b="0" i="0" spc="0" baseline="0" dirty="0">
              <a:solidFill>
                <a:srgbClr val="00205B"/>
              </a:solidFill>
              <a:latin typeface="Acumin Pro" panose="020B0504020202020204" pitchFamily="34" charset="77"/>
            </a:endParaRPr>
          </a:p>
          <a:p>
            <a:r>
              <a:rPr lang="en-US" sz="2000" b="0" i="0" spc="0" baseline="0" dirty="0">
                <a:solidFill>
                  <a:srgbClr val="00205B"/>
                </a:solidFill>
                <a:latin typeface="Acumin Pro" panose="020B0504020202020204" pitchFamily="34" charset="77"/>
              </a:rPr>
              <a:t>As one of the biggest names in quiz-based learning, it's impressive that Kahoot! still offers a free-to-use platform, which makes it highly accessible for teachers and students alike. It's also a helpful tool for a hybrid class that uses both digital and classroom-based learning.</a:t>
            </a:r>
          </a:p>
          <a:p>
            <a:endParaRPr lang="en-US" sz="2000" b="0" i="0" spc="0" baseline="0" dirty="0">
              <a:solidFill>
                <a:srgbClr val="00205B"/>
              </a:solidFill>
              <a:latin typeface="Acumin Pro" panose="020B0504020202020204" pitchFamily="34" charset="77"/>
            </a:endParaRPr>
          </a:p>
          <a:p>
            <a:r>
              <a:rPr lang="en-US" sz="2000" b="0" i="0" spc="0" baseline="0" dirty="0">
                <a:solidFill>
                  <a:srgbClr val="00205B"/>
                </a:solidFill>
                <a:latin typeface="Acumin Pro" panose="020B0504020202020204" pitchFamily="34" charset="77"/>
              </a:rPr>
              <a:t>The cloud-based service will work on most devices via a web browser. That means this is accessible for students in class or at home using laptops, tablets and smartphones.</a:t>
            </a:r>
          </a:p>
        </p:txBody>
      </p:sp>
      <p:pic>
        <p:nvPicPr>
          <p:cNvPr id="2052" name="Picture 4" descr="Kahoot! - Kahoot it Play Quiz Game and Join here">
            <a:extLst>
              <a:ext uri="{FF2B5EF4-FFF2-40B4-BE49-F238E27FC236}">
                <a16:creationId xmlns:a16="http://schemas.microsoft.com/office/drawing/2014/main" id="{92C48636-CDF7-AE68-4850-DDB0A47BD92E}"/>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927288" y="1377750"/>
            <a:ext cx="3794812" cy="4102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9754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kahoot logo">
            <a:extLst>
              <a:ext uri="{FF2B5EF4-FFF2-40B4-BE49-F238E27FC236}">
                <a16:creationId xmlns:a16="http://schemas.microsoft.com/office/drawing/2014/main" id="{AE5C5F30-1499-51FD-79ED-C407B1E0BF2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553294" y="409903"/>
            <a:ext cx="4092028" cy="230176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914DCD-2A87-4F8E-A444-BF91483722C6}"/>
              </a:ext>
            </a:extLst>
          </p:cNvPr>
          <p:cNvSpPr txBox="1"/>
          <p:nvPr/>
        </p:nvSpPr>
        <p:spPr>
          <a:xfrm>
            <a:off x="250242" y="135068"/>
            <a:ext cx="65543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KAHOOT INSTRUCTIONS</a:t>
            </a:r>
          </a:p>
        </p:txBody>
      </p:sp>
      <p:sp>
        <p:nvSpPr>
          <p:cNvPr id="9" name="TextBox 2">
            <a:extLst>
              <a:ext uri="{FF2B5EF4-FFF2-40B4-BE49-F238E27FC236}">
                <a16:creationId xmlns:a16="http://schemas.microsoft.com/office/drawing/2014/main" id="{EAB7A77F-B762-A503-05AB-37BD92C37540}"/>
              </a:ext>
            </a:extLst>
          </p:cNvPr>
          <p:cNvSpPr txBox="1"/>
          <p:nvPr/>
        </p:nvSpPr>
        <p:spPr>
          <a:xfrm>
            <a:off x="250242" y="937607"/>
            <a:ext cx="3885340"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PLAYERS</a:t>
            </a:r>
            <a:endParaRPr lang="en-US" sz="2200" b="1" i="0" spc="100" baseline="0" dirty="0">
              <a:solidFill>
                <a:srgbClr val="C8102E"/>
              </a:solidFill>
              <a:latin typeface="Obvia" panose="02000503040000020004" pitchFamily="50" charset="0"/>
            </a:endParaRPr>
          </a:p>
        </p:txBody>
      </p:sp>
      <p:sp>
        <p:nvSpPr>
          <p:cNvPr id="10" name="TextBox 3">
            <a:extLst>
              <a:ext uri="{FF2B5EF4-FFF2-40B4-BE49-F238E27FC236}">
                <a16:creationId xmlns:a16="http://schemas.microsoft.com/office/drawing/2014/main" id="{563DB3D3-1F79-44F7-BEE2-ED38A9F83F96}"/>
              </a:ext>
            </a:extLst>
          </p:cNvPr>
          <p:cNvSpPr txBox="1"/>
          <p:nvPr/>
        </p:nvSpPr>
        <p:spPr>
          <a:xfrm>
            <a:off x="250242" y="1393232"/>
            <a:ext cx="7534858"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solidFill>
                  <a:srgbClr val="002060"/>
                </a:solidFill>
                <a:latin typeface="Acumin Pro" panose="020B0504020202020204" pitchFamily="34" charset="77"/>
              </a:rPr>
              <a:t>On your smartphone, tablet or laptop, go to </a:t>
            </a:r>
            <a:r>
              <a:rPr lang="en-US" sz="2000" dirty="0">
                <a:solidFill>
                  <a:srgbClr val="002060"/>
                </a:solidFill>
                <a:latin typeface="Acumin Pro" panose="020B0504020202020204" pitchFamily="34" charset="77"/>
                <a:hlinkClick r:id="rId4">
                  <a:extLst>
                    <a:ext uri="{A12FA001-AC4F-418D-AE19-62706E023703}">
                      <ahyp:hlinkClr xmlns:ahyp="http://schemas.microsoft.com/office/drawing/2018/hyperlinkcolor" val="tx"/>
                    </a:ext>
                  </a:extLst>
                </a:hlinkClick>
              </a:rPr>
              <a:t>www.kahoot.it</a:t>
            </a:r>
            <a:endParaRPr lang="en-US" sz="2000" dirty="0">
              <a:solidFill>
                <a:srgbClr val="002060"/>
              </a:solidFill>
              <a:latin typeface="Acumin Pro" panose="020B0504020202020204" pitchFamily="34" charset="77"/>
            </a:endParaRPr>
          </a:p>
          <a:p>
            <a:pPr marL="342900" indent="-342900">
              <a:buFont typeface="Arial" panose="020B0604020202020204" pitchFamily="34" charset="0"/>
              <a:buChar char="•"/>
            </a:pPr>
            <a:r>
              <a:rPr lang="en-US" sz="2000" b="0" i="0" spc="0" baseline="0" dirty="0">
                <a:solidFill>
                  <a:srgbClr val="002060"/>
                </a:solidFill>
                <a:latin typeface="Acumin Pro" panose="020B0504020202020204" pitchFamily="34" charset="77"/>
              </a:rPr>
              <a:t>Wait for the instructor to </a:t>
            </a:r>
            <a:r>
              <a:rPr lang="en-US" sz="2000" dirty="0">
                <a:solidFill>
                  <a:srgbClr val="002060"/>
                </a:solidFill>
                <a:latin typeface="Acumin Pro" panose="020B0504020202020204" pitchFamily="34" charset="77"/>
              </a:rPr>
              <a:t>give you the </a:t>
            </a:r>
            <a:r>
              <a:rPr lang="en-US" sz="2000" b="1" dirty="0">
                <a:solidFill>
                  <a:srgbClr val="002060"/>
                </a:solidFill>
                <a:latin typeface="Acumin Pro" panose="020B0504020202020204" pitchFamily="34" charset="77"/>
              </a:rPr>
              <a:t>Game Pin</a:t>
            </a:r>
          </a:p>
          <a:p>
            <a:pPr marL="342900" indent="-342900">
              <a:buFont typeface="Arial" panose="020B0604020202020204" pitchFamily="34" charset="0"/>
              <a:buChar char="•"/>
            </a:pPr>
            <a:r>
              <a:rPr lang="en-US" sz="2000" dirty="0">
                <a:solidFill>
                  <a:srgbClr val="002060"/>
                </a:solidFill>
                <a:latin typeface="Acumin Pro" panose="020B0504020202020204" pitchFamily="34" charset="77"/>
              </a:rPr>
              <a:t>Enter your first name and last initial </a:t>
            </a:r>
            <a:r>
              <a:rPr lang="en-US" sz="2000" b="1" u="sng" dirty="0">
                <a:solidFill>
                  <a:srgbClr val="002060"/>
                </a:solidFill>
                <a:latin typeface="Acumin Pro" panose="020B0504020202020204" pitchFamily="34" charset="77"/>
              </a:rPr>
              <a:t>ONLY</a:t>
            </a:r>
            <a:endParaRPr lang="en-US" sz="2000" b="1" i="0" u="sng" spc="0" baseline="0" dirty="0">
              <a:solidFill>
                <a:srgbClr val="002060"/>
              </a:solidFill>
              <a:latin typeface="Acumin Pro" panose="020B0504020202020204" pitchFamily="34" charset="77"/>
            </a:endParaRPr>
          </a:p>
        </p:txBody>
      </p:sp>
      <p:sp>
        <p:nvSpPr>
          <p:cNvPr id="12" name="TextBox 2">
            <a:extLst>
              <a:ext uri="{FF2B5EF4-FFF2-40B4-BE49-F238E27FC236}">
                <a16:creationId xmlns:a16="http://schemas.microsoft.com/office/drawing/2014/main" id="{287B0BEE-7367-C1E9-A829-76FB8B83D1CA}"/>
              </a:ext>
            </a:extLst>
          </p:cNvPr>
          <p:cNvSpPr txBox="1"/>
          <p:nvPr/>
        </p:nvSpPr>
        <p:spPr>
          <a:xfrm>
            <a:off x="250242" y="2466264"/>
            <a:ext cx="3885340"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INSTRUCTORS</a:t>
            </a:r>
            <a:endParaRPr lang="en-US" sz="2200" b="1" i="0" spc="100" baseline="0" dirty="0">
              <a:solidFill>
                <a:srgbClr val="C8102E"/>
              </a:solidFill>
              <a:latin typeface="Obvia" panose="02000503040000020004" pitchFamily="50" charset="0"/>
            </a:endParaRPr>
          </a:p>
        </p:txBody>
      </p:sp>
      <p:sp>
        <p:nvSpPr>
          <p:cNvPr id="13" name="TextBox 3">
            <a:extLst>
              <a:ext uri="{FF2B5EF4-FFF2-40B4-BE49-F238E27FC236}">
                <a16:creationId xmlns:a16="http://schemas.microsoft.com/office/drawing/2014/main" id="{B2BB08E4-B87D-5592-F5F3-317B22760F5D}"/>
              </a:ext>
            </a:extLst>
          </p:cNvPr>
          <p:cNvSpPr txBox="1"/>
          <p:nvPr/>
        </p:nvSpPr>
        <p:spPr>
          <a:xfrm>
            <a:off x="250242" y="2909183"/>
            <a:ext cx="11605786" cy="163121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solidFill>
                  <a:srgbClr val="002060"/>
                </a:solidFill>
                <a:latin typeface="Acumin Pro" panose="020B0504020202020204" pitchFamily="34" charset="77"/>
              </a:rPr>
              <a:t>A Kahoot account can keep track of results, otherwise, you can play without an account</a:t>
            </a:r>
          </a:p>
          <a:p>
            <a:pPr marL="342900" indent="-342900">
              <a:buFont typeface="Arial" panose="020B0604020202020204" pitchFamily="34" charset="0"/>
              <a:buChar char="•"/>
            </a:pPr>
            <a:r>
              <a:rPr lang="en-US" sz="2000" dirty="0">
                <a:solidFill>
                  <a:srgbClr val="002060"/>
                </a:solidFill>
                <a:latin typeface="Acumin Pro" panose="020B0504020202020204" pitchFamily="34" charset="77"/>
                <a:hlinkClick r:id="rId5"/>
              </a:rPr>
              <a:t>https://create.kahoot.it/auth/login</a:t>
            </a:r>
            <a:endParaRPr lang="en-US" sz="2000" dirty="0">
              <a:solidFill>
                <a:srgbClr val="002060"/>
              </a:solidFill>
              <a:latin typeface="Acumin Pro" panose="020B0504020202020204" pitchFamily="34" charset="77"/>
            </a:endParaRPr>
          </a:p>
          <a:p>
            <a:pPr marL="342900" indent="-342900">
              <a:buFont typeface="Arial" panose="020B0604020202020204" pitchFamily="34" charset="0"/>
              <a:buChar char="•"/>
            </a:pPr>
            <a:r>
              <a:rPr lang="en-US" sz="2000" dirty="0">
                <a:solidFill>
                  <a:srgbClr val="002060"/>
                </a:solidFill>
                <a:latin typeface="Acumin Pro" panose="020B0504020202020204" pitchFamily="34" charset="77"/>
              </a:rPr>
              <a:t>Create a free BASIC account (up to 50 users) or paid PRO account (up to 100 users)</a:t>
            </a:r>
          </a:p>
          <a:p>
            <a:pPr marL="342900" indent="-342900">
              <a:buFont typeface="Arial" panose="020B0604020202020204" pitchFamily="34" charset="0"/>
              <a:buChar char="•"/>
            </a:pPr>
            <a:r>
              <a:rPr lang="en-US" sz="2000" dirty="0">
                <a:solidFill>
                  <a:srgbClr val="002060"/>
                </a:solidFill>
                <a:latin typeface="Acumin Pro" panose="020B0504020202020204" pitchFamily="34" charset="77"/>
              </a:rPr>
              <a:t>Click on the link below</a:t>
            </a:r>
          </a:p>
          <a:p>
            <a:pPr marL="342900" indent="-342900">
              <a:buFont typeface="Arial" panose="020B0604020202020204" pitchFamily="34" charset="0"/>
              <a:buChar char="•"/>
            </a:pPr>
            <a:r>
              <a:rPr lang="en-US" sz="2000" dirty="0">
                <a:solidFill>
                  <a:srgbClr val="002060"/>
                </a:solidFill>
                <a:latin typeface="Acumin Pro" panose="020B0504020202020204" pitchFamily="34" charset="77"/>
              </a:rPr>
              <a:t>Game will open in an internet browser window</a:t>
            </a:r>
          </a:p>
        </p:txBody>
      </p:sp>
      <p:sp>
        <p:nvSpPr>
          <p:cNvPr id="17" name="TextBox 2">
            <a:extLst>
              <a:ext uri="{FF2B5EF4-FFF2-40B4-BE49-F238E27FC236}">
                <a16:creationId xmlns:a16="http://schemas.microsoft.com/office/drawing/2014/main" id="{C3AD6EA7-17D9-C343-709C-B305CA78A9B0}"/>
              </a:ext>
            </a:extLst>
          </p:cNvPr>
          <p:cNvSpPr txBox="1"/>
          <p:nvPr/>
        </p:nvSpPr>
        <p:spPr>
          <a:xfrm>
            <a:off x="1243445" y="6076601"/>
            <a:ext cx="10265383"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i="0" dirty="0">
                <a:solidFill>
                  <a:srgbClr val="333333"/>
                </a:solidFill>
                <a:effectLst/>
                <a:latin typeface="Montserrat" panose="00000500000000000000" pitchFamily="2" charset="0"/>
                <a:hlinkClick r:id="rId6"/>
              </a:rPr>
              <a:t>USA Lacrosse Officials Development Program - Rule 4 - Part 1 - FLOW OF THE GAME</a:t>
            </a:r>
            <a:endParaRPr lang="en-US" b="1" i="0" spc="100" baseline="0" dirty="0">
              <a:solidFill>
                <a:srgbClr val="C8102E"/>
              </a:solidFill>
              <a:latin typeface="Obvia Wide Medium" panose="02000503040000020004" pitchFamily="2" charset="77"/>
            </a:endParaRPr>
          </a:p>
        </p:txBody>
      </p:sp>
    </p:spTree>
    <p:extLst>
      <p:ext uri="{BB962C8B-B14F-4D97-AF65-F5344CB8AC3E}">
        <p14:creationId xmlns:p14="http://schemas.microsoft.com/office/powerpoint/2010/main" val="13606868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405750-BE83-F008-C7A0-54AFE31F787D}"/>
              </a:ext>
            </a:extLst>
          </p:cNvPr>
          <p:cNvSpPr txBox="1"/>
          <p:nvPr/>
        </p:nvSpPr>
        <p:spPr>
          <a:xfrm>
            <a:off x="3226777" y="2449153"/>
            <a:ext cx="5738445" cy="1569660"/>
          </a:xfrm>
          <a:prstGeom prst="rect">
            <a:avLst/>
          </a:prstGeom>
          <a:noFill/>
        </p:spPr>
        <p:txBody>
          <a:bodyPr wrap="square" rtlCol="0">
            <a:spAutoFit/>
          </a:bodyPr>
          <a:lstStyle/>
          <a:p>
            <a:pPr algn="ctr"/>
            <a:r>
              <a:rPr lang="en-US" sz="3200" spc="300" dirty="0">
                <a:solidFill>
                  <a:schemeClr val="bg1"/>
                </a:solidFill>
                <a:latin typeface="Alt Gothic Comp ATF" panose="020B0608040502040204" pitchFamily="34" charset="77"/>
              </a:rPr>
              <a:t>THANK YOU TO THE MEMBERS OF THE</a:t>
            </a:r>
          </a:p>
          <a:p>
            <a:pPr algn="ctr"/>
            <a:r>
              <a:rPr lang="en-US" sz="3200" spc="300" dirty="0">
                <a:solidFill>
                  <a:schemeClr val="bg1"/>
                </a:solidFill>
                <a:latin typeface="Alt Gothic Comp ATF" panose="020B0608040502040204" pitchFamily="34" charset="77"/>
              </a:rPr>
              <a:t>2023 MENS OFFICIAL’S EDUCATION DEVELOPMENT TEAM</a:t>
            </a:r>
            <a:endParaRPr lang="en-US" sz="3200" b="0" i="0" spc="300" dirty="0">
              <a:solidFill>
                <a:schemeClr val="bg1"/>
              </a:solidFill>
              <a:latin typeface="Alt Gothic Comp ATF" panose="020B0608040502040204" pitchFamily="34" charset="77"/>
            </a:endParaRPr>
          </a:p>
        </p:txBody>
      </p:sp>
    </p:spTree>
    <p:extLst>
      <p:ext uri="{BB962C8B-B14F-4D97-AF65-F5344CB8AC3E}">
        <p14:creationId xmlns:p14="http://schemas.microsoft.com/office/powerpoint/2010/main" val="1043299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4</a:t>
            </a:fld>
            <a:endParaRPr lang="en-US" b="1" dirty="0">
              <a:latin typeface="Alt Gothic Comp ATF Blk" panose="020B0508040502040204" pitchFamily="34" charset="77"/>
            </a:endParaRPr>
          </a:p>
        </p:txBody>
      </p:sp>
      <p:sp>
        <p:nvSpPr>
          <p:cNvPr id="3" name="TextBox 2">
            <a:extLst>
              <a:ext uri="{FF2B5EF4-FFF2-40B4-BE49-F238E27FC236}">
                <a16:creationId xmlns:a16="http://schemas.microsoft.com/office/drawing/2014/main" id="{A1230FE1-D816-E018-729D-F99BECD2EB95}"/>
              </a:ext>
            </a:extLst>
          </p:cNvPr>
          <p:cNvSpPr txBox="1"/>
          <p:nvPr/>
        </p:nvSpPr>
        <p:spPr>
          <a:xfrm>
            <a:off x="155331" y="143109"/>
            <a:ext cx="573844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THIRD TEAM ON THE FIELD</a:t>
            </a:r>
          </a:p>
        </p:txBody>
      </p:sp>
      <p:sp>
        <p:nvSpPr>
          <p:cNvPr id="4" name="TextBox 3">
            <a:extLst>
              <a:ext uri="{FF2B5EF4-FFF2-40B4-BE49-F238E27FC236}">
                <a16:creationId xmlns:a16="http://schemas.microsoft.com/office/drawing/2014/main" id="{FBBE6EF0-C6B8-53A1-5FDC-A41ADFA42AEB}"/>
              </a:ext>
            </a:extLst>
          </p:cNvPr>
          <p:cNvSpPr txBox="1"/>
          <p:nvPr/>
        </p:nvSpPr>
        <p:spPr>
          <a:xfrm>
            <a:off x="155331" y="866384"/>
            <a:ext cx="8030308" cy="430887"/>
          </a:xfrm>
          <a:prstGeom prst="rect">
            <a:avLst/>
          </a:prstGeom>
          <a:noFill/>
        </p:spPr>
        <p:txBody>
          <a:bodyPr wrap="square" rtlCol="0">
            <a:spAutoFit/>
          </a:bodyPr>
          <a:lstStyle/>
          <a:p>
            <a:r>
              <a:rPr lang="en-US" sz="2200" spc="100" dirty="0">
                <a:solidFill>
                  <a:srgbClr val="C8102E"/>
                </a:solidFill>
                <a:latin typeface="Obvia" panose="02000503040000020004" pitchFamily="50" charset="0"/>
              </a:rPr>
              <a:t>GETTING ON THE SAME PAGE</a:t>
            </a:r>
            <a:endParaRPr lang="en-US" sz="2200" b="0" i="0" spc="100" baseline="0" dirty="0">
              <a:solidFill>
                <a:srgbClr val="C8102E"/>
              </a:solidFill>
              <a:latin typeface="Obvia" panose="02000503040000020004" pitchFamily="50" charset="0"/>
            </a:endParaRPr>
          </a:p>
        </p:txBody>
      </p:sp>
      <p:sp>
        <p:nvSpPr>
          <p:cNvPr id="19" name="TextBox 18">
            <a:extLst>
              <a:ext uri="{FF2B5EF4-FFF2-40B4-BE49-F238E27FC236}">
                <a16:creationId xmlns:a16="http://schemas.microsoft.com/office/drawing/2014/main" id="{5DD21CB2-C62D-D070-E11F-EAA9AA5DB098}"/>
              </a:ext>
            </a:extLst>
          </p:cNvPr>
          <p:cNvSpPr txBox="1"/>
          <p:nvPr/>
        </p:nvSpPr>
        <p:spPr>
          <a:xfrm>
            <a:off x="231530" y="1358109"/>
            <a:ext cx="5864469" cy="4394991"/>
          </a:xfrm>
          <a:custGeom>
            <a:avLst/>
            <a:gdLst>
              <a:gd name="connsiteX0" fmla="*/ 0 w 7319055"/>
              <a:gd name="connsiteY0" fmla="*/ 0 h 4326909"/>
              <a:gd name="connsiteX1" fmla="*/ 7319055 w 7319055"/>
              <a:gd name="connsiteY1" fmla="*/ 0 h 4326909"/>
              <a:gd name="connsiteX2" fmla="*/ 7319055 w 7319055"/>
              <a:gd name="connsiteY2" fmla="*/ 4326909 h 4326909"/>
              <a:gd name="connsiteX3" fmla="*/ 0 w 7319055"/>
              <a:gd name="connsiteY3" fmla="*/ 4326909 h 4326909"/>
              <a:gd name="connsiteX4" fmla="*/ 0 w 7319055"/>
              <a:gd name="connsiteY4" fmla="*/ 0 h 4326909"/>
              <a:gd name="connsiteX0" fmla="*/ 0 w 7331755"/>
              <a:gd name="connsiteY0" fmla="*/ 0 h 4326909"/>
              <a:gd name="connsiteX1" fmla="*/ 7319055 w 7331755"/>
              <a:gd name="connsiteY1" fmla="*/ 0 h 4326909"/>
              <a:gd name="connsiteX2" fmla="*/ 7331755 w 7331755"/>
              <a:gd name="connsiteY2" fmla="*/ 4326909 h 4326909"/>
              <a:gd name="connsiteX3" fmla="*/ 0 w 7331755"/>
              <a:gd name="connsiteY3" fmla="*/ 4326909 h 4326909"/>
              <a:gd name="connsiteX4" fmla="*/ 0 w 7331755"/>
              <a:gd name="connsiteY4" fmla="*/ 0 h 4326909"/>
              <a:gd name="connsiteX0" fmla="*/ 0 w 7331755"/>
              <a:gd name="connsiteY0" fmla="*/ 0 h 4326909"/>
              <a:gd name="connsiteX1" fmla="*/ 7319055 w 7331755"/>
              <a:gd name="connsiteY1" fmla="*/ 0 h 4326909"/>
              <a:gd name="connsiteX2" fmla="*/ 7331755 w 7331755"/>
              <a:gd name="connsiteY2" fmla="*/ 4326909 h 4326909"/>
              <a:gd name="connsiteX3" fmla="*/ 2918069 w 7331755"/>
              <a:gd name="connsiteY3" fmla="*/ 1842291 h 4326909"/>
              <a:gd name="connsiteX4" fmla="*/ 0 w 7331755"/>
              <a:gd name="connsiteY4" fmla="*/ 4326909 h 4326909"/>
              <a:gd name="connsiteX5" fmla="*/ 0 w 7331755"/>
              <a:gd name="connsiteY5" fmla="*/ 0 h 4326909"/>
              <a:gd name="connsiteX0" fmla="*/ 0 w 7320276"/>
              <a:gd name="connsiteY0" fmla="*/ 0 h 4326909"/>
              <a:gd name="connsiteX1" fmla="*/ 7319055 w 7320276"/>
              <a:gd name="connsiteY1" fmla="*/ 0 h 4326909"/>
              <a:gd name="connsiteX2" fmla="*/ 7319055 w 7320276"/>
              <a:gd name="connsiteY2" fmla="*/ 1875809 h 4326909"/>
              <a:gd name="connsiteX3" fmla="*/ 2918069 w 7320276"/>
              <a:gd name="connsiteY3" fmla="*/ 1842291 h 4326909"/>
              <a:gd name="connsiteX4" fmla="*/ 0 w 7320276"/>
              <a:gd name="connsiteY4" fmla="*/ 4326909 h 4326909"/>
              <a:gd name="connsiteX5" fmla="*/ 0 w 7320276"/>
              <a:gd name="connsiteY5" fmla="*/ 0 h 4326909"/>
              <a:gd name="connsiteX0" fmla="*/ 0 w 7320276"/>
              <a:gd name="connsiteY0" fmla="*/ 0 h 4331491"/>
              <a:gd name="connsiteX1" fmla="*/ 7319055 w 7320276"/>
              <a:gd name="connsiteY1" fmla="*/ 0 h 4331491"/>
              <a:gd name="connsiteX2" fmla="*/ 7319055 w 7320276"/>
              <a:gd name="connsiteY2" fmla="*/ 1875809 h 4331491"/>
              <a:gd name="connsiteX3" fmla="*/ 2918069 w 7320276"/>
              <a:gd name="connsiteY3" fmla="*/ 1842291 h 4331491"/>
              <a:gd name="connsiteX4" fmla="*/ 2854569 w 7320276"/>
              <a:gd name="connsiteY4" fmla="*/ 4331491 h 4331491"/>
              <a:gd name="connsiteX5" fmla="*/ 0 w 7320276"/>
              <a:gd name="connsiteY5" fmla="*/ 4326909 h 4331491"/>
              <a:gd name="connsiteX6" fmla="*/ 0 w 7320276"/>
              <a:gd name="connsiteY6" fmla="*/ 0 h 4331491"/>
              <a:gd name="connsiteX0" fmla="*/ 0 w 7320276"/>
              <a:gd name="connsiteY0" fmla="*/ 0 h 4331491"/>
              <a:gd name="connsiteX1" fmla="*/ 7319055 w 7320276"/>
              <a:gd name="connsiteY1" fmla="*/ 0 h 4331491"/>
              <a:gd name="connsiteX2" fmla="*/ 7319055 w 7320276"/>
              <a:gd name="connsiteY2" fmla="*/ 1875809 h 4331491"/>
              <a:gd name="connsiteX3" fmla="*/ 2918069 w 7320276"/>
              <a:gd name="connsiteY3" fmla="*/ 1842291 h 4331491"/>
              <a:gd name="connsiteX4" fmla="*/ 2854569 w 7320276"/>
              <a:gd name="connsiteY4" fmla="*/ 4331491 h 4331491"/>
              <a:gd name="connsiteX5" fmla="*/ 0 w 7320276"/>
              <a:gd name="connsiteY5" fmla="*/ 4326909 h 4331491"/>
              <a:gd name="connsiteX6" fmla="*/ 0 w 7320276"/>
              <a:gd name="connsiteY6" fmla="*/ 0 h 4331491"/>
              <a:gd name="connsiteX0" fmla="*/ 0 w 7320276"/>
              <a:gd name="connsiteY0" fmla="*/ 0 h 4331491"/>
              <a:gd name="connsiteX1" fmla="*/ 7319055 w 7320276"/>
              <a:gd name="connsiteY1" fmla="*/ 0 h 4331491"/>
              <a:gd name="connsiteX2" fmla="*/ 7319055 w 7320276"/>
              <a:gd name="connsiteY2" fmla="*/ 1875809 h 4331491"/>
              <a:gd name="connsiteX3" fmla="*/ 2879969 w 7320276"/>
              <a:gd name="connsiteY3" fmla="*/ 1842291 h 4331491"/>
              <a:gd name="connsiteX4" fmla="*/ 2854569 w 7320276"/>
              <a:gd name="connsiteY4" fmla="*/ 4331491 h 4331491"/>
              <a:gd name="connsiteX5" fmla="*/ 0 w 7320276"/>
              <a:gd name="connsiteY5" fmla="*/ 4326909 h 4331491"/>
              <a:gd name="connsiteX6" fmla="*/ 0 w 7320276"/>
              <a:gd name="connsiteY6" fmla="*/ 0 h 4331491"/>
              <a:gd name="connsiteX0" fmla="*/ 0 w 7320276"/>
              <a:gd name="connsiteY0" fmla="*/ 0 h 4331491"/>
              <a:gd name="connsiteX1" fmla="*/ 7319055 w 7320276"/>
              <a:gd name="connsiteY1" fmla="*/ 0 h 4331491"/>
              <a:gd name="connsiteX2" fmla="*/ 7319055 w 7320276"/>
              <a:gd name="connsiteY2" fmla="*/ 1875809 h 4331491"/>
              <a:gd name="connsiteX3" fmla="*/ 2879969 w 7320276"/>
              <a:gd name="connsiteY3" fmla="*/ 1842291 h 4331491"/>
              <a:gd name="connsiteX4" fmla="*/ 2854569 w 7320276"/>
              <a:gd name="connsiteY4" fmla="*/ 4331491 h 4331491"/>
              <a:gd name="connsiteX5" fmla="*/ 0 w 7320276"/>
              <a:gd name="connsiteY5" fmla="*/ 4326909 h 4331491"/>
              <a:gd name="connsiteX6" fmla="*/ 0 w 7320276"/>
              <a:gd name="connsiteY6" fmla="*/ 0 h 4331491"/>
              <a:gd name="connsiteX0" fmla="*/ 0 w 7320276"/>
              <a:gd name="connsiteY0" fmla="*/ 0 h 4331491"/>
              <a:gd name="connsiteX1" fmla="*/ 7319055 w 7320276"/>
              <a:gd name="connsiteY1" fmla="*/ 0 h 4331491"/>
              <a:gd name="connsiteX2" fmla="*/ 7319055 w 7320276"/>
              <a:gd name="connsiteY2" fmla="*/ 1875809 h 4331491"/>
              <a:gd name="connsiteX3" fmla="*/ 2879969 w 7320276"/>
              <a:gd name="connsiteY3" fmla="*/ 1842291 h 4331491"/>
              <a:gd name="connsiteX4" fmla="*/ 2854569 w 7320276"/>
              <a:gd name="connsiteY4" fmla="*/ 4331491 h 4331491"/>
              <a:gd name="connsiteX5" fmla="*/ 0 w 7320276"/>
              <a:gd name="connsiteY5" fmla="*/ 4326909 h 4331491"/>
              <a:gd name="connsiteX6" fmla="*/ 0 w 7320276"/>
              <a:gd name="connsiteY6" fmla="*/ 0 h 4331491"/>
              <a:gd name="connsiteX0" fmla="*/ 0 w 7320276"/>
              <a:gd name="connsiteY0" fmla="*/ 0 h 4344191"/>
              <a:gd name="connsiteX1" fmla="*/ 7319055 w 7320276"/>
              <a:gd name="connsiteY1" fmla="*/ 0 h 4344191"/>
              <a:gd name="connsiteX2" fmla="*/ 7319055 w 7320276"/>
              <a:gd name="connsiteY2" fmla="*/ 1875809 h 4344191"/>
              <a:gd name="connsiteX3" fmla="*/ 2879969 w 7320276"/>
              <a:gd name="connsiteY3" fmla="*/ 1842291 h 4344191"/>
              <a:gd name="connsiteX4" fmla="*/ 2956169 w 7320276"/>
              <a:gd name="connsiteY4" fmla="*/ 4344191 h 4344191"/>
              <a:gd name="connsiteX5" fmla="*/ 0 w 7320276"/>
              <a:gd name="connsiteY5" fmla="*/ 4326909 h 4344191"/>
              <a:gd name="connsiteX6" fmla="*/ 0 w 7320276"/>
              <a:gd name="connsiteY6" fmla="*/ 0 h 4344191"/>
              <a:gd name="connsiteX0" fmla="*/ 0 w 7320276"/>
              <a:gd name="connsiteY0" fmla="*/ 0 h 4344191"/>
              <a:gd name="connsiteX1" fmla="*/ 7319055 w 7320276"/>
              <a:gd name="connsiteY1" fmla="*/ 0 h 4344191"/>
              <a:gd name="connsiteX2" fmla="*/ 7319055 w 7320276"/>
              <a:gd name="connsiteY2" fmla="*/ 1875809 h 4344191"/>
              <a:gd name="connsiteX3" fmla="*/ 2879969 w 7320276"/>
              <a:gd name="connsiteY3" fmla="*/ 1842291 h 4344191"/>
              <a:gd name="connsiteX4" fmla="*/ 2956169 w 7320276"/>
              <a:gd name="connsiteY4" fmla="*/ 4344191 h 4344191"/>
              <a:gd name="connsiteX5" fmla="*/ 0 w 7320276"/>
              <a:gd name="connsiteY5" fmla="*/ 4326909 h 4344191"/>
              <a:gd name="connsiteX6" fmla="*/ 0 w 7320276"/>
              <a:gd name="connsiteY6" fmla="*/ 0 h 4344191"/>
              <a:gd name="connsiteX0" fmla="*/ 0 w 7320276"/>
              <a:gd name="connsiteY0" fmla="*/ 0 h 4344191"/>
              <a:gd name="connsiteX1" fmla="*/ 7319055 w 7320276"/>
              <a:gd name="connsiteY1" fmla="*/ 0 h 4344191"/>
              <a:gd name="connsiteX2" fmla="*/ 7319055 w 7320276"/>
              <a:gd name="connsiteY2" fmla="*/ 1875809 h 4344191"/>
              <a:gd name="connsiteX3" fmla="*/ 2879969 w 7320276"/>
              <a:gd name="connsiteY3" fmla="*/ 1842291 h 4344191"/>
              <a:gd name="connsiteX4" fmla="*/ 2918069 w 7320276"/>
              <a:gd name="connsiteY4" fmla="*/ 4344191 h 4344191"/>
              <a:gd name="connsiteX5" fmla="*/ 0 w 7320276"/>
              <a:gd name="connsiteY5" fmla="*/ 4326909 h 4344191"/>
              <a:gd name="connsiteX6" fmla="*/ 0 w 7320276"/>
              <a:gd name="connsiteY6" fmla="*/ 0 h 434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20276" h="4344191">
                <a:moveTo>
                  <a:pt x="0" y="0"/>
                </a:moveTo>
                <a:lnTo>
                  <a:pt x="7319055" y="0"/>
                </a:lnTo>
                <a:cubicBezTo>
                  <a:pt x="7323288" y="1442303"/>
                  <a:pt x="7314822" y="433506"/>
                  <a:pt x="7319055" y="1875809"/>
                </a:cubicBezTo>
                <a:lnTo>
                  <a:pt x="2879969" y="1842291"/>
                </a:lnTo>
                <a:cubicBezTo>
                  <a:pt x="2879969" y="3556791"/>
                  <a:pt x="2892669" y="3493291"/>
                  <a:pt x="2918069" y="4344191"/>
                </a:cubicBezTo>
                <a:lnTo>
                  <a:pt x="0" y="4326909"/>
                </a:lnTo>
                <a:lnTo>
                  <a:pt x="0" y="0"/>
                </a:lnTo>
                <a:close/>
              </a:path>
            </a:pathLst>
          </a:custGeom>
          <a:noFill/>
        </p:spPr>
        <p:txBody>
          <a:bodyPr wrap="square" lIns="91440" tIns="45720" rIns="91440" bIns="45720" numCol="1" rtlCol="0" anchor="t">
            <a:noAutofit/>
          </a:bodyPr>
          <a:lstStyle/>
          <a:p>
            <a:pPr marL="228600" indent="-228600">
              <a:spcAft>
                <a:spcPts val="600"/>
              </a:spcAft>
              <a:buFont typeface="Arial" panose="020B0604020202020204" pitchFamily="34" charset="0"/>
              <a:buChar char="•"/>
            </a:pPr>
            <a:r>
              <a:rPr lang="en-US" sz="2400" dirty="0">
                <a:latin typeface="Acumin Pro" panose="020B0504020202020204" pitchFamily="34" charset="0"/>
                <a:ea typeface="+mn-lt"/>
                <a:cs typeface="+mn-lt"/>
              </a:rPr>
              <a:t>The PREGAME is our primary method of creating consistency</a:t>
            </a:r>
          </a:p>
          <a:p>
            <a:pPr marL="228600" indent="-228600">
              <a:spcAft>
                <a:spcPts val="600"/>
              </a:spcAft>
              <a:buFont typeface="Arial" panose="020B0604020202020204" pitchFamily="34" charset="0"/>
              <a:buChar char="•"/>
            </a:pPr>
            <a:r>
              <a:rPr lang="en-US" sz="2400" dirty="0">
                <a:latin typeface="Acumin Pro" panose="020B0504020202020204" pitchFamily="34" charset="0"/>
                <a:ea typeface="+mn-lt"/>
                <a:cs typeface="+mn-lt"/>
              </a:rPr>
              <a:t>For many high school games, we have little time to pregame on game day.</a:t>
            </a:r>
          </a:p>
          <a:p>
            <a:pPr marL="228600" indent="-228600">
              <a:spcAft>
                <a:spcPts val="600"/>
              </a:spcAft>
              <a:buFont typeface="Arial" panose="020B0604020202020204" pitchFamily="34" charset="0"/>
              <a:buChar char="•"/>
            </a:pPr>
            <a:r>
              <a:rPr lang="en-US" sz="2400" dirty="0">
                <a:latin typeface="Acumin Pro" panose="020B0504020202020204" pitchFamily="34" charset="0"/>
                <a:ea typeface="+mn-lt"/>
                <a:cs typeface="+mn-lt"/>
              </a:rPr>
              <a:t>Some advance communication between crewmates is necessary for a successful game</a:t>
            </a:r>
          </a:p>
          <a:p>
            <a:pPr marL="228600" indent="-228600">
              <a:spcAft>
                <a:spcPts val="600"/>
              </a:spcAft>
              <a:buFont typeface="Arial" panose="020B0604020202020204" pitchFamily="34" charset="0"/>
              <a:buChar char="•"/>
            </a:pPr>
            <a:r>
              <a:rPr lang="en-US" sz="2400" dirty="0">
                <a:latin typeface="Acumin Pro" panose="020B0504020202020204" pitchFamily="34" charset="0"/>
                <a:ea typeface="+mn-lt"/>
                <a:cs typeface="+mn-lt"/>
              </a:rPr>
              <a:t>Consider pregame emails, text messages or phone calls.</a:t>
            </a:r>
          </a:p>
          <a:p>
            <a:pPr marL="228600" indent="-228600">
              <a:spcAft>
                <a:spcPts val="600"/>
              </a:spcAft>
              <a:buFont typeface="Arial" panose="020B0604020202020204" pitchFamily="34" charset="0"/>
              <a:buChar char="•"/>
            </a:pPr>
            <a:r>
              <a:rPr lang="en-US" sz="2400" dirty="0">
                <a:latin typeface="Acumin Pro" panose="020B0504020202020204" pitchFamily="34" charset="0"/>
                <a:ea typeface="+mn-lt"/>
                <a:cs typeface="+mn-lt"/>
              </a:rPr>
              <a:t>Cover the important details at the game</a:t>
            </a:r>
          </a:p>
        </p:txBody>
      </p:sp>
      <p:pic>
        <p:nvPicPr>
          <p:cNvPr id="2" name="Picture 1" descr="A group of men posing for a picture&#10;&#10;Description automatically generated with medium confidence">
            <a:extLst>
              <a:ext uri="{FF2B5EF4-FFF2-40B4-BE49-F238E27FC236}">
                <a16:creationId xmlns:a16="http://schemas.microsoft.com/office/drawing/2014/main" id="{C42F5A77-E319-CEC3-3570-0313909609D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92777" y="10"/>
            <a:ext cx="6799223"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6" name="Picture 5" descr="A picture containing person, outdoor, player&#10;&#10;Description automatically generated">
            <a:extLst>
              <a:ext uri="{FF2B5EF4-FFF2-40B4-BE49-F238E27FC236}">
                <a16:creationId xmlns:a16="http://schemas.microsoft.com/office/drawing/2014/main" id="{27DA7612-D1FF-5436-3E18-AF753389549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329713" y="3493008"/>
            <a:ext cx="6862287"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Tree>
    <p:extLst>
      <p:ext uri="{BB962C8B-B14F-4D97-AF65-F5344CB8AC3E}">
        <p14:creationId xmlns:p14="http://schemas.microsoft.com/office/powerpoint/2010/main" val="2476333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DF039D-B551-9E45-9365-37087C473DC7}"/>
              </a:ext>
            </a:extLst>
          </p:cNvPr>
          <p:cNvSpPr txBox="1"/>
          <p:nvPr/>
        </p:nvSpPr>
        <p:spPr>
          <a:xfrm>
            <a:off x="240322" y="187326"/>
            <a:ext cx="902676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GOALS FOR EVERY CREW IN EVERY GAME</a:t>
            </a:r>
          </a:p>
        </p:txBody>
      </p:sp>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baseline="-25000" smtClean="0">
                <a:latin typeface="Alt Gothic Comp ATF Blk" panose="020B0508040502040204" pitchFamily="34" charset="77"/>
              </a:rPr>
              <a:pPr/>
              <a:t>5</a:t>
            </a:fld>
            <a:endParaRPr lang="en-US" b="1" baseline="-25000" dirty="0">
              <a:latin typeface="Alt Gothic Comp ATF Blk" panose="020B0508040502040204" pitchFamily="34" charset="77"/>
            </a:endParaRPr>
          </a:p>
        </p:txBody>
      </p:sp>
      <p:graphicFrame>
        <p:nvGraphicFramePr>
          <p:cNvPr id="4" name="Diagram 3">
            <a:extLst>
              <a:ext uri="{FF2B5EF4-FFF2-40B4-BE49-F238E27FC236}">
                <a16:creationId xmlns:a16="http://schemas.microsoft.com/office/drawing/2014/main" id="{E0F9EBF5-56D4-4763-893C-EDD63864EF46}"/>
              </a:ext>
            </a:extLst>
          </p:cNvPr>
          <p:cNvGraphicFramePr/>
          <p:nvPr>
            <p:extLst>
              <p:ext uri="{D42A27DB-BD31-4B8C-83A1-F6EECF244321}">
                <p14:modId xmlns:p14="http://schemas.microsoft.com/office/powerpoint/2010/main" val="425237447"/>
              </p:ext>
            </p:extLst>
          </p:nvPr>
        </p:nvGraphicFramePr>
        <p:xfrm>
          <a:off x="1018510" y="1270379"/>
          <a:ext cx="10325100" cy="46809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B25C8C19-C1EB-ABBC-6D05-1605D21C9ACE}"/>
              </a:ext>
            </a:extLst>
          </p:cNvPr>
          <p:cNvSpPr txBox="1"/>
          <p:nvPr/>
        </p:nvSpPr>
        <p:spPr>
          <a:xfrm>
            <a:off x="1765005" y="4997675"/>
            <a:ext cx="8931347" cy="369332"/>
          </a:xfrm>
          <a:prstGeom prst="rect">
            <a:avLst/>
          </a:prstGeom>
          <a:noFill/>
        </p:spPr>
        <p:txBody>
          <a:bodyPr wrap="square" rtlCol="0">
            <a:spAutoFit/>
          </a:bodyPr>
          <a:lstStyle/>
          <a:p>
            <a:pPr algn="ctr"/>
            <a:r>
              <a:rPr lang="en-US" b="1" dirty="0">
                <a:latin typeface="+mj-lt"/>
              </a:rPr>
              <a:t>CLASS DISCUSSION - HOW DO THESE GOALS AFFECT THE FLOW OF THE GAME?</a:t>
            </a:r>
          </a:p>
        </p:txBody>
      </p:sp>
    </p:spTree>
    <p:extLst>
      <p:ext uri="{BB962C8B-B14F-4D97-AF65-F5344CB8AC3E}">
        <p14:creationId xmlns:p14="http://schemas.microsoft.com/office/powerpoint/2010/main" val="2393598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DF039D-B551-9E45-9365-37087C473DC7}"/>
              </a:ext>
            </a:extLst>
          </p:cNvPr>
          <p:cNvSpPr txBox="1"/>
          <p:nvPr/>
        </p:nvSpPr>
        <p:spPr>
          <a:xfrm>
            <a:off x="212481" y="235927"/>
            <a:ext cx="64931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HIGH SCHOOL GAME LENGTH</a:t>
            </a:r>
          </a:p>
        </p:txBody>
      </p:sp>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6</a:t>
            </a:fld>
            <a:endParaRPr lang="en-US" b="1" dirty="0">
              <a:latin typeface="Alt Gothic Comp ATF Blk" panose="020B0508040502040204" pitchFamily="34" charset="77"/>
            </a:endParaRPr>
          </a:p>
        </p:txBody>
      </p:sp>
      <p:graphicFrame>
        <p:nvGraphicFramePr>
          <p:cNvPr id="9" name="Content Placeholder 9">
            <a:extLst>
              <a:ext uri="{FF2B5EF4-FFF2-40B4-BE49-F238E27FC236}">
                <a16:creationId xmlns:a16="http://schemas.microsoft.com/office/drawing/2014/main" id="{FE6E8CE2-0647-45BC-969A-C909B79D6B1F}"/>
              </a:ext>
            </a:extLst>
          </p:cNvPr>
          <p:cNvGraphicFramePr>
            <a:graphicFrameLocks/>
          </p:cNvGraphicFramePr>
          <p:nvPr>
            <p:extLst>
              <p:ext uri="{D42A27DB-BD31-4B8C-83A1-F6EECF244321}">
                <p14:modId xmlns:p14="http://schemas.microsoft.com/office/powerpoint/2010/main" val="4263022838"/>
              </p:ext>
            </p:extLst>
          </p:nvPr>
        </p:nvGraphicFramePr>
        <p:xfrm>
          <a:off x="6288701" y="721318"/>
          <a:ext cx="5455624" cy="5447466"/>
        </p:xfrm>
        <a:graphic>
          <a:graphicData uri="http://schemas.openxmlformats.org/drawingml/2006/table">
            <a:tbl>
              <a:tblPr firstRow="1" bandRow="1">
                <a:tableStyleId>{125E5076-3810-47DD-B79F-674D7AD40C01}</a:tableStyleId>
              </a:tblPr>
              <a:tblGrid>
                <a:gridCol w="1532788">
                  <a:extLst>
                    <a:ext uri="{9D8B030D-6E8A-4147-A177-3AD203B41FA5}">
                      <a16:colId xmlns:a16="http://schemas.microsoft.com/office/drawing/2014/main" val="1173391087"/>
                    </a:ext>
                  </a:extLst>
                </a:gridCol>
                <a:gridCol w="855786">
                  <a:extLst>
                    <a:ext uri="{9D8B030D-6E8A-4147-A177-3AD203B41FA5}">
                      <a16:colId xmlns:a16="http://schemas.microsoft.com/office/drawing/2014/main" val="3819186176"/>
                    </a:ext>
                  </a:extLst>
                </a:gridCol>
                <a:gridCol w="1373572">
                  <a:extLst>
                    <a:ext uri="{9D8B030D-6E8A-4147-A177-3AD203B41FA5}">
                      <a16:colId xmlns:a16="http://schemas.microsoft.com/office/drawing/2014/main" val="4220238221"/>
                    </a:ext>
                  </a:extLst>
                </a:gridCol>
                <a:gridCol w="245678">
                  <a:extLst>
                    <a:ext uri="{9D8B030D-6E8A-4147-A177-3AD203B41FA5}">
                      <a16:colId xmlns:a16="http://schemas.microsoft.com/office/drawing/2014/main" val="1289702872"/>
                    </a:ext>
                  </a:extLst>
                </a:gridCol>
                <a:gridCol w="1447800">
                  <a:extLst>
                    <a:ext uri="{9D8B030D-6E8A-4147-A177-3AD203B41FA5}">
                      <a16:colId xmlns:a16="http://schemas.microsoft.com/office/drawing/2014/main" val="1492105558"/>
                    </a:ext>
                  </a:extLst>
                </a:gridCol>
              </a:tblGrid>
              <a:tr h="605274">
                <a:tc>
                  <a:txBody>
                    <a:bodyPr/>
                    <a:lstStyle/>
                    <a:p>
                      <a:pPr algn="ctr"/>
                      <a:r>
                        <a:rPr lang="en-US" sz="1200" dirty="0">
                          <a:solidFill>
                            <a:srgbClr val="00205B"/>
                          </a:solidFill>
                          <a:latin typeface="Obvia" panose="02000503040000020004" charset="0"/>
                        </a:rPr>
                        <a:t>Situation</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200" dirty="0">
                          <a:solidFill>
                            <a:srgbClr val="00205B"/>
                          </a:solidFill>
                          <a:latin typeface="Obvia" panose="02000503040000020004" charset="0"/>
                        </a:rPr>
                        <a:t>Time</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dirty="0">
                          <a:solidFill>
                            <a:srgbClr val="00205B"/>
                          </a:solidFill>
                          <a:latin typeface="Obvia" panose="02000503040000020004" charset="0"/>
                        </a:rPr>
                        <a:t>No Hustle Game</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2">
                  <a:txBody>
                    <a:bodyPr/>
                    <a:lstStyle/>
                    <a:p>
                      <a:pPr algn="ctr"/>
                      <a:r>
                        <a:rPr lang="en-US" sz="1200" dirty="0">
                          <a:solidFill>
                            <a:srgbClr val="00205B"/>
                          </a:solidFill>
                          <a:latin typeface="Obvia" panose="02000503040000020004" charset="0"/>
                        </a:rPr>
                        <a:t>Hustle Game</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a:endParaRPr lang="en-US" sz="1600"/>
                    </a:p>
                  </a:txBody>
                  <a:tcPr marL="87937" marR="87937" marT="34290" marB="3429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0605163"/>
                  </a:ext>
                </a:extLst>
              </a:tr>
              <a:tr h="605274">
                <a:tc>
                  <a:txBody>
                    <a:bodyPr/>
                    <a:lstStyle/>
                    <a:p>
                      <a:pPr algn="ctr"/>
                      <a:r>
                        <a:rPr lang="en-US" sz="1400" dirty="0">
                          <a:latin typeface="Obvia" panose="02000503040000020004" charset="0"/>
                        </a:rPr>
                        <a:t>Quarters</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5B"/>
                    </a:solidFill>
                  </a:tcPr>
                </a:tc>
                <a:tc>
                  <a:txBody>
                    <a:bodyPr/>
                    <a:lstStyle/>
                    <a:p>
                      <a:pPr algn="ctr"/>
                      <a:r>
                        <a:rPr lang="en-US" sz="1400" dirty="0">
                          <a:latin typeface="Obvia" panose="02000503040000020004" charset="0"/>
                        </a:rPr>
                        <a:t>48</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5B"/>
                    </a:solidFill>
                  </a:tcPr>
                </a:tc>
                <a:tc rowSpan="3" gridSpan="3">
                  <a:txBody>
                    <a:bodyPr/>
                    <a:lstStyle/>
                    <a:p>
                      <a:pPr algn="ctr"/>
                      <a:r>
                        <a:rPr lang="en-US" sz="1600" dirty="0">
                          <a:latin typeface="Acumin Pro" panose="020B0504020202020204" pitchFamily="34" charset="0"/>
                        </a:rPr>
                        <a:t>1 Hour and 10 Minutes</a:t>
                      </a:r>
                    </a:p>
                    <a:p>
                      <a:pPr algn="ctr"/>
                      <a:r>
                        <a:rPr lang="en-US" sz="1600" dirty="0">
                          <a:latin typeface="Acumin Pro" panose="020B0504020202020204" pitchFamily="34" charset="0"/>
                        </a:rPr>
                        <a:t>Of Required Time to Complete</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5B"/>
                    </a:solidFill>
                  </a:tcPr>
                </a:tc>
                <a:tc rowSpan="3" hMerge="1">
                  <a:txBody>
                    <a:bodyPr/>
                    <a:lstStyle/>
                    <a:p>
                      <a:pPr algn="ctr"/>
                      <a:endParaRPr lang="en-US"/>
                    </a:p>
                  </a:txBody>
                  <a:tcPr anchor="ctr"/>
                </a:tc>
                <a:tc rowSpan="3" hMerge="1">
                  <a:txBody>
                    <a:bodyPr/>
                    <a:lstStyle/>
                    <a:p>
                      <a:pPr algn="ctr"/>
                      <a:endParaRPr lang="en-US" sz="1600" dirty="0"/>
                    </a:p>
                  </a:txBody>
                  <a:tcPr marL="87937" marR="87937" marT="34290" marB="3429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1572282"/>
                  </a:ext>
                </a:extLst>
              </a:tr>
              <a:tr h="605274">
                <a:tc>
                  <a:txBody>
                    <a:bodyPr/>
                    <a:lstStyle/>
                    <a:p>
                      <a:pPr algn="ctr"/>
                      <a:r>
                        <a:rPr lang="en-US" sz="1400" dirty="0">
                          <a:latin typeface="Obvia" panose="02000503040000020004" charset="0"/>
                        </a:rPr>
                        <a:t>Timeouts</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5B"/>
                    </a:solidFill>
                  </a:tcPr>
                </a:tc>
                <a:tc>
                  <a:txBody>
                    <a:bodyPr/>
                    <a:lstStyle/>
                    <a:p>
                      <a:pPr algn="ctr"/>
                      <a:r>
                        <a:rPr lang="en-US" sz="1400" dirty="0">
                          <a:latin typeface="Obvia" panose="02000503040000020004" charset="0"/>
                        </a:rPr>
                        <a:t>8</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5B"/>
                    </a:solidFill>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389997098"/>
                  </a:ext>
                </a:extLst>
              </a:tr>
              <a:tr h="605274">
                <a:tc>
                  <a:txBody>
                    <a:bodyPr/>
                    <a:lstStyle/>
                    <a:p>
                      <a:pPr algn="ctr"/>
                      <a:r>
                        <a:rPr lang="en-US" sz="1400" dirty="0">
                          <a:latin typeface="Obvia" panose="02000503040000020004" charset="0"/>
                        </a:rPr>
                        <a:t>Half + Breaks</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5B"/>
                    </a:solidFill>
                  </a:tcPr>
                </a:tc>
                <a:tc>
                  <a:txBody>
                    <a:bodyPr/>
                    <a:lstStyle/>
                    <a:p>
                      <a:pPr algn="ctr"/>
                      <a:r>
                        <a:rPr lang="en-US" sz="1400" dirty="0">
                          <a:latin typeface="Obvia" panose="02000503040000020004" charset="0"/>
                        </a:rPr>
                        <a:t>14</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5B"/>
                    </a:solidFill>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440087254"/>
                  </a:ext>
                </a:extLst>
              </a:tr>
              <a:tr h="605274">
                <a:tc>
                  <a:txBody>
                    <a:bodyPr/>
                    <a:lstStyle/>
                    <a:p>
                      <a:pPr algn="ctr"/>
                      <a:r>
                        <a:rPr lang="en-US" sz="1400" dirty="0">
                          <a:solidFill>
                            <a:srgbClr val="00205B"/>
                          </a:solidFill>
                          <a:latin typeface="Obvia" panose="02000503040000020004" charset="0"/>
                        </a:rPr>
                        <a:t>Goal to Faceoff</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400" dirty="0">
                          <a:solidFill>
                            <a:srgbClr val="00205B"/>
                          </a:solidFill>
                          <a:latin typeface="Obvia" panose="02000503040000020004" charset="0"/>
                        </a:rPr>
                        <a:t>18</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2">
                  <a:txBody>
                    <a:bodyPr/>
                    <a:lstStyle/>
                    <a:p>
                      <a:pPr algn="ctr"/>
                      <a:r>
                        <a:rPr lang="en-US" sz="1100" dirty="0">
                          <a:solidFill>
                            <a:srgbClr val="00205B"/>
                          </a:solidFill>
                          <a:latin typeface="Acumin Pro" panose="020B0504020202020204" pitchFamily="34" charset="0"/>
                        </a:rPr>
                        <a:t>@ 45 sec = 13.5 min</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a:r>
                        <a:rPr lang="en-US" sz="1100"/>
                        <a:t>@ 12 sec = 3.6 min</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a:solidFill>
                            <a:srgbClr val="00205B"/>
                          </a:solidFill>
                          <a:latin typeface="Acumin Pro" panose="020B0504020202020204" pitchFamily="34" charset="0"/>
                        </a:rPr>
                        <a:t>@ 12 sec = 3.6 min</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472848593"/>
                  </a:ext>
                </a:extLst>
              </a:tr>
              <a:tr h="605274">
                <a:tc>
                  <a:txBody>
                    <a:bodyPr/>
                    <a:lstStyle/>
                    <a:p>
                      <a:pPr algn="ctr"/>
                      <a:r>
                        <a:rPr lang="en-US" sz="1400" dirty="0">
                          <a:solidFill>
                            <a:srgbClr val="00205B"/>
                          </a:solidFill>
                          <a:latin typeface="Obvia" panose="02000503040000020004" charset="0"/>
                        </a:rPr>
                        <a:t>Penalty Admin</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400" dirty="0">
                          <a:solidFill>
                            <a:srgbClr val="00205B"/>
                          </a:solidFill>
                          <a:latin typeface="Obvia" panose="02000503040000020004" charset="0"/>
                        </a:rPr>
                        <a:t>7</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2">
                  <a:txBody>
                    <a:bodyPr/>
                    <a:lstStyle/>
                    <a:p>
                      <a:pPr algn="ctr"/>
                      <a:r>
                        <a:rPr lang="en-US" sz="1100" dirty="0">
                          <a:solidFill>
                            <a:srgbClr val="00205B"/>
                          </a:solidFill>
                          <a:latin typeface="Acumin Pro" panose="020B0504020202020204" pitchFamily="34" charset="0"/>
                        </a:rPr>
                        <a:t>@ 120 sec = 14 min</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a:r>
                        <a:rPr lang="en-US" sz="1100" dirty="0"/>
                        <a:t>@ 30 sec = 3.5 min</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solidFill>
                            <a:srgbClr val="00205B"/>
                          </a:solidFill>
                          <a:latin typeface="Acumin Pro" panose="020B0504020202020204" pitchFamily="34" charset="0"/>
                        </a:rPr>
                        <a:t>@ 30 sec = 3.5 min</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12578959"/>
                  </a:ext>
                </a:extLst>
              </a:tr>
              <a:tr h="605274">
                <a:tc>
                  <a:txBody>
                    <a:bodyPr/>
                    <a:lstStyle/>
                    <a:p>
                      <a:pPr algn="ctr"/>
                      <a:r>
                        <a:rPr lang="en-US" sz="1400" dirty="0">
                          <a:solidFill>
                            <a:srgbClr val="00205B"/>
                          </a:solidFill>
                          <a:latin typeface="Obvia" panose="02000503040000020004" charset="0"/>
                        </a:rPr>
                        <a:t>Restarts</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400" dirty="0">
                          <a:solidFill>
                            <a:srgbClr val="00205B"/>
                          </a:solidFill>
                          <a:latin typeface="Obvia" panose="02000503040000020004" charset="0"/>
                        </a:rPr>
                        <a:t>~15</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2">
                  <a:txBody>
                    <a:bodyPr/>
                    <a:lstStyle/>
                    <a:p>
                      <a:pPr algn="ctr"/>
                      <a:r>
                        <a:rPr lang="en-US" sz="1100" dirty="0">
                          <a:solidFill>
                            <a:srgbClr val="00205B"/>
                          </a:solidFill>
                          <a:latin typeface="Acumin Pro" panose="020B0504020202020204" pitchFamily="34" charset="0"/>
                        </a:rPr>
                        <a:t>@ 10 sec = 2.5 min</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a:r>
                        <a:rPr lang="en-US" sz="1100" dirty="0"/>
                        <a:t>@ 5 sec = 1 min</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solidFill>
                            <a:srgbClr val="00205B"/>
                          </a:solidFill>
                          <a:latin typeface="Acumin Pro" panose="020B0504020202020204" pitchFamily="34" charset="0"/>
                        </a:rPr>
                        <a:t>@ 5 sec = 1 min</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36407483"/>
                  </a:ext>
                </a:extLst>
              </a:tr>
              <a:tr h="605274">
                <a:tc rowSpan="2" gridSpan="2">
                  <a:txBody>
                    <a:bodyPr/>
                    <a:lstStyle/>
                    <a:p>
                      <a:pPr algn="ctr"/>
                      <a:endParaRPr lang="en-US" sz="1600" dirty="0">
                        <a:solidFill>
                          <a:srgbClr val="00205B"/>
                        </a:solidFill>
                        <a:latin typeface="Acumin Pro" panose="020B0504020202020204" pitchFamily="34" charset="0"/>
                      </a:endParaRP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rowSpan="2" hMerge="1">
                  <a:txBody>
                    <a:bodyPr/>
                    <a:lstStyle/>
                    <a:p>
                      <a:endParaRPr lang="en-US"/>
                    </a:p>
                  </a:txBody>
                  <a:tcPr/>
                </a:tc>
                <a:tc gridSpan="2">
                  <a:txBody>
                    <a:bodyPr/>
                    <a:lstStyle/>
                    <a:p>
                      <a:pPr algn="ctr"/>
                      <a:r>
                        <a:rPr lang="en-US" sz="1600">
                          <a:solidFill>
                            <a:srgbClr val="00205B"/>
                          </a:solidFill>
                          <a:latin typeface="Acumin Pro" panose="020B0504020202020204" pitchFamily="34" charset="0"/>
                        </a:rPr>
                        <a:t>30 minutes</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a:r>
                        <a:rPr lang="en-US" sz="1600"/>
                        <a:t>8.1 minutes</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rgbClr val="00205B"/>
                          </a:solidFill>
                          <a:latin typeface="Acumin Pro" panose="020B0504020202020204" pitchFamily="34" charset="0"/>
                        </a:rPr>
                        <a:t>8.1 minutes</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630200677"/>
                  </a:ext>
                </a:extLst>
              </a:tr>
              <a:tr h="605274">
                <a:tc gridSpan="2" vMerge="1">
                  <a:txBody>
                    <a:bodyPr/>
                    <a:lstStyle/>
                    <a:p>
                      <a:endParaRPr lang="en-US"/>
                    </a:p>
                  </a:txBody>
                  <a:tcPr/>
                </a:tc>
                <a:tc hMerge="1" vMerge="1">
                  <a:txBody>
                    <a:bodyPr/>
                    <a:lstStyle/>
                    <a:p>
                      <a:endParaRPr lang="en-US"/>
                    </a:p>
                  </a:txBody>
                  <a:tcPr/>
                </a:tc>
                <a:tc gridSpan="2">
                  <a:txBody>
                    <a:bodyPr/>
                    <a:lstStyle/>
                    <a:p>
                      <a:pPr algn="ctr"/>
                      <a:r>
                        <a:rPr lang="en-US" sz="2000" dirty="0">
                          <a:latin typeface="Obvia" panose="02000503040000020004" charset="0"/>
                        </a:rPr>
                        <a:t>1:40</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102E"/>
                    </a:solidFill>
                  </a:tcPr>
                </a:tc>
                <a:tc hMerge="1">
                  <a:txBody>
                    <a:bodyPr/>
                    <a:lstStyle/>
                    <a:p>
                      <a:pPr algn="ctr"/>
                      <a:r>
                        <a:rPr lang="en-US" sz="2000" dirty="0">
                          <a:solidFill>
                            <a:schemeClr val="tx1"/>
                          </a:solidFill>
                        </a:rPr>
                        <a:t>1 Hour and 18 min</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92D050"/>
                    </a:solidFill>
                  </a:tcPr>
                </a:tc>
                <a:tc>
                  <a:txBody>
                    <a:bodyPr/>
                    <a:lstStyle/>
                    <a:p>
                      <a:pPr algn="ctr"/>
                      <a:r>
                        <a:rPr lang="en-US" sz="2000" b="1" dirty="0">
                          <a:solidFill>
                            <a:schemeClr val="tx1"/>
                          </a:solidFill>
                          <a:latin typeface="Obvia" panose="02000503040000020004" charset="0"/>
                        </a:rPr>
                        <a:t>1:18</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20761739"/>
                  </a:ext>
                </a:extLst>
              </a:tr>
            </a:tbl>
          </a:graphicData>
        </a:graphic>
      </p:graphicFrame>
      <p:sp>
        <p:nvSpPr>
          <p:cNvPr id="3" name="TextBox 2">
            <a:extLst>
              <a:ext uri="{FF2B5EF4-FFF2-40B4-BE49-F238E27FC236}">
                <a16:creationId xmlns:a16="http://schemas.microsoft.com/office/drawing/2014/main" id="{4DE2630B-1B55-05E9-3C3B-9B72748BBD75}"/>
              </a:ext>
            </a:extLst>
          </p:cNvPr>
          <p:cNvSpPr txBox="1"/>
          <p:nvPr/>
        </p:nvSpPr>
        <p:spPr>
          <a:xfrm>
            <a:off x="231532" y="1358109"/>
            <a:ext cx="5738444" cy="4326909"/>
          </a:xfrm>
          <a:prstGeom prst="rect">
            <a:avLst/>
          </a:prstGeom>
          <a:noFill/>
        </p:spPr>
        <p:txBody>
          <a:bodyPr wrap="square" lIns="91440" tIns="45720" rIns="91440" bIns="45720" numCol="1" rtlCol="0" anchor="t">
            <a:noAutofit/>
          </a:bodyPr>
          <a:lstStyle/>
          <a:p>
            <a:pPr marL="228600" indent="-228600">
              <a:spcAft>
                <a:spcPts val="600"/>
              </a:spcAft>
              <a:buFont typeface="Arial" panose="020B0604020202020204" pitchFamily="34" charset="0"/>
              <a:buChar char="•"/>
            </a:pPr>
            <a:r>
              <a:rPr lang="en-US" sz="2400" dirty="0">
                <a:latin typeface="Acumin Pro" panose="020B0504020202020204" pitchFamily="34" charset="0"/>
                <a:ea typeface="+mn-lt"/>
                <a:cs typeface="+mn-lt"/>
              </a:rPr>
              <a:t>There are required time lengths in every game that we can’t control</a:t>
            </a:r>
          </a:p>
          <a:p>
            <a:pPr marL="228600" indent="-228600">
              <a:spcAft>
                <a:spcPts val="600"/>
              </a:spcAft>
              <a:buFont typeface="Arial" panose="020B0604020202020204" pitchFamily="34" charset="0"/>
              <a:buChar char="•"/>
            </a:pPr>
            <a:r>
              <a:rPr lang="en-US" sz="2400" dirty="0">
                <a:latin typeface="Acumin Pro" panose="020B0504020202020204" pitchFamily="34" charset="0"/>
                <a:ea typeface="+mn-lt"/>
                <a:cs typeface="+mn-lt"/>
              </a:rPr>
              <a:t>There are controllable aspects to every game</a:t>
            </a:r>
          </a:p>
          <a:p>
            <a:pPr marL="228600" indent="-228600">
              <a:spcAft>
                <a:spcPts val="600"/>
              </a:spcAft>
              <a:buFont typeface="Arial" panose="020B0604020202020204" pitchFamily="34" charset="0"/>
              <a:buChar char="•"/>
            </a:pPr>
            <a:r>
              <a:rPr lang="en-US" sz="2400" dirty="0">
                <a:latin typeface="Acumin Pro" panose="020B0504020202020204" pitchFamily="34" charset="0"/>
                <a:ea typeface="+mn-lt"/>
                <a:cs typeface="+mn-lt"/>
              </a:rPr>
              <a:t>This largely is controlled by the game officials</a:t>
            </a:r>
          </a:p>
          <a:p>
            <a:pPr marL="228600" indent="-228600">
              <a:spcAft>
                <a:spcPts val="600"/>
              </a:spcAft>
              <a:buFont typeface="Arial" panose="020B0604020202020204" pitchFamily="34" charset="0"/>
              <a:buChar char="•"/>
            </a:pPr>
            <a:r>
              <a:rPr lang="en-US" sz="2400" b="1" dirty="0">
                <a:latin typeface="Acumin Pro" panose="020B0504020202020204" pitchFamily="34" charset="0"/>
                <a:ea typeface="+mn-lt"/>
                <a:cs typeface="+mn-lt"/>
              </a:rPr>
              <a:t>HUSTLE vs. NO HUSTLE!</a:t>
            </a:r>
          </a:p>
        </p:txBody>
      </p:sp>
      <p:sp>
        <p:nvSpPr>
          <p:cNvPr id="4" name="TextBox 3">
            <a:extLst>
              <a:ext uri="{FF2B5EF4-FFF2-40B4-BE49-F238E27FC236}">
                <a16:creationId xmlns:a16="http://schemas.microsoft.com/office/drawing/2014/main" id="{B946B798-B93E-C90E-8A6E-575D2F729A56}"/>
              </a:ext>
            </a:extLst>
          </p:cNvPr>
          <p:cNvSpPr txBox="1"/>
          <p:nvPr/>
        </p:nvSpPr>
        <p:spPr>
          <a:xfrm>
            <a:off x="231532" y="946087"/>
            <a:ext cx="8030308" cy="430887"/>
          </a:xfrm>
          <a:prstGeom prst="rect">
            <a:avLst/>
          </a:prstGeom>
          <a:noFill/>
        </p:spPr>
        <p:txBody>
          <a:bodyPr wrap="square" rtlCol="0">
            <a:spAutoFit/>
          </a:bodyPr>
          <a:lstStyle/>
          <a:p>
            <a:r>
              <a:rPr lang="en-US" sz="2200" b="0" i="0" spc="100" baseline="0" dirty="0">
                <a:solidFill>
                  <a:srgbClr val="C8102E"/>
                </a:solidFill>
                <a:latin typeface="Obvia" panose="02000503040000020004" pitchFamily="50" charset="0"/>
              </a:rPr>
              <a:t>HUSTLE VERSUS NO HUSTLE</a:t>
            </a:r>
          </a:p>
        </p:txBody>
      </p:sp>
      <p:sp>
        <p:nvSpPr>
          <p:cNvPr id="6" name="Scroll: Horizontal 5">
            <a:extLst>
              <a:ext uri="{FF2B5EF4-FFF2-40B4-BE49-F238E27FC236}">
                <a16:creationId xmlns:a16="http://schemas.microsoft.com/office/drawing/2014/main" id="{4D7107AC-B628-D0C1-892C-BCFC41906E2D}"/>
              </a:ext>
            </a:extLst>
          </p:cNvPr>
          <p:cNvSpPr/>
          <p:nvPr/>
        </p:nvSpPr>
        <p:spPr>
          <a:xfrm>
            <a:off x="1651000" y="4365625"/>
            <a:ext cx="3873500" cy="2344126"/>
          </a:xfrm>
          <a:prstGeom prst="horizontalScroll">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DID YOU KNOW</a:t>
            </a:r>
          </a:p>
          <a:p>
            <a:pPr algn="ctr"/>
            <a:r>
              <a:rPr lang="en-US" b="1" dirty="0">
                <a:solidFill>
                  <a:srgbClr val="00205B"/>
                </a:solidFill>
              </a:rPr>
              <a:t>At the international level, officials must track the time from goal scored to the next faceoff.</a:t>
            </a:r>
          </a:p>
          <a:p>
            <a:pPr algn="ctr"/>
            <a:r>
              <a:rPr lang="en-US" b="1" dirty="0">
                <a:solidFill>
                  <a:srgbClr val="C00000"/>
                </a:solidFill>
              </a:rPr>
              <a:t>Do you know why?</a:t>
            </a:r>
          </a:p>
        </p:txBody>
      </p:sp>
      <p:pic>
        <p:nvPicPr>
          <p:cNvPr id="8" name="Picture 7" descr="A picture containing text, scoreboard, tree, sky&#10;&#10;Description automatically generated">
            <a:extLst>
              <a:ext uri="{FF2B5EF4-FFF2-40B4-BE49-F238E27FC236}">
                <a16:creationId xmlns:a16="http://schemas.microsoft.com/office/drawing/2014/main" id="{44EA4D72-68E3-9B98-7BCF-3379F757585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00444" y="5155480"/>
            <a:ext cx="2019300" cy="779656"/>
          </a:xfrm>
          <a:prstGeom prst="rect">
            <a:avLst/>
          </a:prstGeom>
        </p:spPr>
      </p:pic>
    </p:spTree>
    <p:extLst>
      <p:ext uri="{BB962C8B-B14F-4D97-AF65-F5344CB8AC3E}">
        <p14:creationId xmlns:p14="http://schemas.microsoft.com/office/powerpoint/2010/main" val="3393467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7</a:t>
            </a:fld>
            <a:endParaRPr lang="en-US" b="1" dirty="0">
              <a:latin typeface="Alt Gothic Comp ATF Blk" panose="020B0508040502040204" pitchFamily="34" charset="77"/>
            </a:endParaRPr>
          </a:p>
        </p:txBody>
      </p:sp>
      <p:graphicFrame>
        <p:nvGraphicFramePr>
          <p:cNvPr id="4" name="Diagram 3">
            <a:extLst>
              <a:ext uri="{FF2B5EF4-FFF2-40B4-BE49-F238E27FC236}">
                <a16:creationId xmlns:a16="http://schemas.microsoft.com/office/drawing/2014/main" id="{AFAD4C78-A4D7-4C23-9AAF-21D92D515110}"/>
              </a:ext>
            </a:extLst>
          </p:cNvPr>
          <p:cNvGraphicFramePr/>
          <p:nvPr>
            <p:extLst>
              <p:ext uri="{D42A27DB-BD31-4B8C-83A1-F6EECF244321}">
                <p14:modId xmlns:p14="http://schemas.microsoft.com/office/powerpoint/2010/main" val="1617977406"/>
              </p:ext>
            </p:extLst>
          </p:nvPr>
        </p:nvGraphicFramePr>
        <p:xfrm>
          <a:off x="1282262" y="1424416"/>
          <a:ext cx="10237076" cy="51027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5" name="Group 14">
            <a:extLst>
              <a:ext uri="{FF2B5EF4-FFF2-40B4-BE49-F238E27FC236}">
                <a16:creationId xmlns:a16="http://schemas.microsoft.com/office/drawing/2014/main" id="{858C7BF9-6BC0-0032-EE9E-CAC29A42B26B}"/>
              </a:ext>
            </a:extLst>
          </p:cNvPr>
          <p:cNvGrpSpPr/>
          <p:nvPr/>
        </p:nvGrpSpPr>
        <p:grpSpPr>
          <a:xfrm>
            <a:off x="212481" y="235927"/>
            <a:ext cx="8049359" cy="1141047"/>
            <a:chOff x="212481" y="235927"/>
            <a:chExt cx="8049359" cy="1141047"/>
          </a:xfrm>
        </p:grpSpPr>
        <p:sp>
          <p:nvSpPr>
            <p:cNvPr id="7" name="TextBox 6">
              <a:extLst>
                <a:ext uri="{FF2B5EF4-FFF2-40B4-BE49-F238E27FC236}">
                  <a16:creationId xmlns:a16="http://schemas.microsoft.com/office/drawing/2014/main" id="{24C53545-9DD7-5124-CE3F-7DE9D6D592EE}"/>
                </a:ext>
              </a:extLst>
            </p:cNvPr>
            <p:cNvSpPr txBox="1"/>
            <p:nvPr/>
          </p:nvSpPr>
          <p:spPr>
            <a:xfrm>
              <a:off x="212481" y="235927"/>
              <a:ext cx="64931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PREGAME RESPONSIBILITIES</a:t>
              </a:r>
            </a:p>
          </p:txBody>
        </p:sp>
        <p:sp>
          <p:nvSpPr>
            <p:cNvPr id="8" name="TextBox 7">
              <a:extLst>
                <a:ext uri="{FF2B5EF4-FFF2-40B4-BE49-F238E27FC236}">
                  <a16:creationId xmlns:a16="http://schemas.microsoft.com/office/drawing/2014/main" id="{F9BF94F5-0619-829F-3E70-E83C76802E70}"/>
                </a:ext>
              </a:extLst>
            </p:cNvPr>
            <p:cNvSpPr txBox="1"/>
            <p:nvPr/>
          </p:nvSpPr>
          <p:spPr>
            <a:xfrm>
              <a:off x="231532" y="946087"/>
              <a:ext cx="8030308" cy="430887"/>
            </a:xfrm>
            <a:prstGeom prst="rect">
              <a:avLst/>
            </a:prstGeom>
            <a:noFill/>
          </p:spPr>
          <p:txBody>
            <a:bodyPr wrap="square" rtlCol="0">
              <a:spAutoFit/>
            </a:bodyPr>
            <a:lstStyle/>
            <a:p>
              <a:r>
                <a:rPr lang="en-US" sz="2200" b="0" i="0" spc="100" baseline="0" dirty="0">
                  <a:solidFill>
                    <a:srgbClr val="C8102E"/>
                  </a:solidFill>
                  <a:latin typeface="Obvia" panose="02000503040000020004" pitchFamily="50" charset="0"/>
                </a:rPr>
                <a:t>SET THE TONE</a:t>
              </a:r>
            </a:p>
          </p:txBody>
        </p:sp>
      </p:grpSp>
      <p:sp>
        <p:nvSpPr>
          <p:cNvPr id="9" name="TextBox 8">
            <a:extLst>
              <a:ext uri="{FF2B5EF4-FFF2-40B4-BE49-F238E27FC236}">
                <a16:creationId xmlns:a16="http://schemas.microsoft.com/office/drawing/2014/main" id="{FFC186D3-6526-DBE7-8053-6527D8295053}"/>
              </a:ext>
            </a:extLst>
          </p:cNvPr>
          <p:cNvSpPr txBox="1"/>
          <p:nvPr/>
        </p:nvSpPr>
        <p:spPr>
          <a:xfrm>
            <a:off x="1501450" y="1662268"/>
            <a:ext cx="421910" cy="584775"/>
          </a:xfrm>
          <a:prstGeom prst="rect">
            <a:avLst/>
          </a:prstGeom>
          <a:noFill/>
        </p:spPr>
        <p:txBody>
          <a:bodyPr wrap="none" rtlCol="0">
            <a:spAutoFit/>
          </a:bodyPr>
          <a:lstStyle/>
          <a:p>
            <a:r>
              <a:rPr lang="en-US" sz="3200" dirty="0">
                <a:solidFill>
                  <a:srgbClr val="00205B"/>
                </a:solidFill>
                <a:latin typeface="Obvia" panose="02000503040000020004" charset="0"/>
              </a:rPr>
              <a:t>1</a:t>
            </a:r>
          </a:p>
        </p:txBody>
      </p:sp>
      <p:sp>
        <p:nvSpPr>
          <p:cNvPr id="10" name="TextBox 9">
            <a:extLst>
              <a:ext uri="{FF2B5EF4-FFF2-40B4-BE49-F238E27FC236}">
                <a16:creationId xmlns:a16="http://schemas.microsoft.com/office/drawing/2014/main" id="{9687A622-8A9A-FA4D-5BA8-3363616E44D5}"/>
              </a:ext>
            </a:extLst>
          </p:cNvPr>
          <p:cNvSpPr txBox="1"/>
          <p:nvPr/>
        </p:nvSpPr>
        <p:spPr>
          <a:xfrm>
            <a:off x="1937530" y="2485168"/>
            <a:ext cx="425116" cy="584775"/>
          </a:xfrm>
          <a:prstGeom prst="rect">
            <a:avLst/>
          </a:prstGeom>
          <a:noFill/>
        </p:spPr>
        <p:txBody>
          <a:bodyPr wrap="none" rtlCol="0">
            <a:spAutoFit/>
          </a:bodyPr>
          <a:lstStyle/>
          <a:p>
            <a:r>
              <a:rPr lang="en-US" sz="3200" dirty="0">
                <a:solidFill>
                  <a:srgbClr val="00205B"/>
                </a:solidFill>
                <a:latin typeface="Obvia" panose="02000503040000020004" charset="0"/>
              </a:rPr>
              <a:t>2</a:t>
            </a:r>
          </a:p>
        </p:txBody>
      </p:sp>
      <p:sp>
        <p:nvSpPr>
          <p:cNvPr id="11" name="TextBox 10">
            <a:extLst>
              <a:ext uri="{FF2B5EF4-FFF2-40B4-BE49-F238E27FC236}">
                <a16:creationId xmlns:a16="http://schemas.microsoft.com/office/drawing/2014/main" id="{409E414A-B3BB-131B-4A87-1C83E16F7733}"/>
              </a:ext>
            </a:extLst>
          </p:cNvPr>
          <p:cNvSpPr txBox="1"/>
          <p:nvPr/>
        </p:nvSpPr>
        <p:spPr>
          <a:xfrm>
            <a:off x="2131038" y="3282386"/>
            <a:ext cx="420308" cy="584775"/>
          </a:xfrm>
          <a:prstGeom prst="rect">
            <a:avLst/>
          </a:prstGeom>
          <a:noFill/>
        </p:spPr>
        <p:txBody>
          <a:bodyPr wrap="none" rtlCol="0">
            <a:spAutoFit/>
          </a:bodyPr>
          <a:lstStyle/>
          <a:p>
            <a:r>
              <a:rPr lang="en-US" sz="3200" dirty="0">
                <a:solidFill>
                  <a:srgbClr val="00205B"/>
                </a:solidFill>
                <a:latin typeface="Obvia" panose="02000503040000020004" charset="0"/>
              </a:rPr>
              <a:t>3</a:t>
            </a:r>
          </a:p>
        </p:txBody>
      </p:sp>
      <p:sp>
        <p:nvSpPr>
          <p:cNvPr id="12" name="TextBox 11">
            <a:extLst>
              <a:ext uri="{FF2B5EF4-FFF2-40B4-BE49-F238E27FC236}">
                <a16:creationId xmlns:a16="http://schemas.microsoft.com/office/drawing/2014/main" id="{5F34DCED-AB7D-CDD5-A36B-8621740F9C99}"/>
              </a:ext>
            </a:extLst>
          </p:cNvPr>
          <p:cNvSpPr txBox="1"/>
          <p:nvPr/>
        </p:nvSpPr>
        <p:spPr>
          <a:xfrm>
            <a:off x="2126365" y="4086723"/>
            <a:ext cx="439544" cy="584775"/>
          </a:xfrm>
          <a:prstGeom prst="rect">
            <a:avLst/>
          </a:prstGeom>
          <a:noFill/>
        </p:spPr>
        <p:txBody>
          <a:bodyPr wrap="none" rtlCol="0">
            <a:spAutoFit/>
          </a:bodyPr>
          <a:lstStyle/>
          <a:p>
            <a:r>
              <a:rPr lang="en-US" sz="3200" dirty="0">
                <a:solidFill>
                  <a:srgbClr val="00205B"/>
                </a:solidFill>
                <a:latin typeface="Obvia" panose="02000503040000020004" charset="0"/>
              </a:rPr>
              <a:t>4</a:t>
            </a:r>
          </a:p>
        </p:txBody>
      </p:sp>
      <p:sp>
        <p:nvSpPr>
          <p:cNvPr id="13" name="TextBox 12">
            <a:extLst>
              <a:ext uri="{FF2B5EF4-FFF2-40B4-BE49-F238E27FC236}">
                <a16:creationId xmlns:a16="http://schemas.microsoft.com/office/drawing/2014/main" id="{542DE895-687F-BC26-9AA1-0EC015E1397E}"/>
              </a:ext>
            </a:extLst>
          </p:cNvPr>
          <p:cNvSpPr txBox="1"/>
          <p:nvPr/>
        </p:nvSpPr>
        <p:spPr>
          <a:xfrm>
            <a:off x="1933629" y="4901063"/>
            <a:ext cx="420308" cy="584775"/>
          </a:xfrm>
          <a:prstGeom prst="rect">
            <a:avLst/>
          </a:prstGeom>
          <a:noFill/>
        </p:spPr>
        <p:txBody>
          <a:bodyPr wrap="none" rtlCol="0">
            <a:spAutoFit/>
          </a:bodyPr>
          <a:lstStyle/>
          <a:p>
            <a:r>
              <a:rPr lang="en-US" sz="3200" dirty="0">
                <a:solidFill>
                  <a:srgbClr val="00205B"/>
                </a:solidFill>
                <a:latin typeface="Obvia" panose="02000503040000020004" charset="0"/>
              </a:rPr>
              <a:t>5</a:t>
            </a:r>
          </a:p>
        </p:txBody>
      </p:sp>
      <p:sp>
        <p:nvSpPr>
          <p:cNvPr id="14" name="TextBox 13">
            <a:extLst>
              <a:ext uri="{FF2B5EF4-FFF2-40B4-BE49-F238E27FC236}">
                <a16:creationId xmlns:a16="http://schemas.microsoft.com/office/drawing/2014/main" id="{50F4145E-CABD-7D57-33FC-7FB1301C1C74}"/>
              </a:ext>
            </a:extLst>
          </p:cNvPr>
          <p:cNvSpPr txBox="1"/>
          <p:nvPr/>
        </p:nvSpPr>
        <p:spPr>
          <a:xfrm>
            <a:off x="1468216" y="5706015"/>
            <a:ext cx="437940" cy="584775"/>
          </a:xfrm>
          <a:prstGeom prst="rect">
            <a:avLst/>
          </a:prstGeom>
          <a:noFill/>
        </p:spPr>
        <p:txBody>
          <a:bodyPr wrap="none" rtlCol="0">
            <a:spAutoFit/>
          </a:bodyPr>
          <a:lstStyle/>
          <a:p>
            <a:r>
              <a:rPr lang="en-US" sz="3200" dirty="0">
                <a:solidFill>
                  <a:srgbClr val="00205B"/>
                </a:solidFill>
                <a:latin typeface="Obvia" panose="02000503040000020004" charset="0"/>
              </a:rPr>
              <a:t>6</a:t>
            </a:r>
          </a:p>
        </p:txBody>
      </p:sp>
    </p:spTree>
    <p:extLst>
      <p:ext uri="{BB962C8B-B14F-4D97-AF65-F5344CB8AC3E}">
        <p14:creationId xmlns:p14="http://schemas.microsoft.com/office/powerpoint/2010/main" val="17791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8</a:t>
            </a:fld>
            <a:endParaRPr lang="en-US" b="1" dirty="0">
              <a:latin typeface="Alt Gothic Comp ATF Blk" panose="020B0508040502040204" pitchFamily="34" charset="77"/>
            </a:endParaRPr>
          </a:p>
        </p:txBody>
      </p:sp>
      <p:grpSp>
        <p:nvGrpSpPr>
          <p:cNvPr id="7" name="Group 6">
            <a:extLst>
              <a:ext uri="{FF2B5EF4-FFF2-40B4-BE49-F238E27FC236}">
                <a16:creationId xmlns:a16="http://schemas.microsoft.com/office/drawing/2014/main" id="{C29C8E2D-2AA8-64A8-FA65-E87484F583A0}"/>
              </a:ext>
            </a:extLst>
          </p:cNvPr>
          <p:cNvGrpSpPr/>
          <p:nvPr/>
        </p:nvGrpSpPr>
        <p:grpSpPr>
          <a:xfrm>
            <a:off x="212481" y="235927"/>
            <a:ext cx="8049359" cy="1141047"/>
            <a:chOff x="212481" y="235927"/>
            <a:chExt cx="8049359" cy="1141047"/>
          </a:xfrm>
        </p:grpSpPr>
        <p:sp>
          <p:nvSpPr>
            <p:cNvPr id="10" name="TextBox 9">
              <a:extLst>
                <a:ext uri="{FF2B5EF4-FFF2-40B4-BE49-F238E27FC236}">
                  <a16:creationId xmlns:a16="http://schemas.microsoft.com/office/drawing/2014/main" id="{84C44996-1DC4-A6D3-94B4-D7A6484CC63C}"/>
                </a:ext>
              </a:extLst>
            </p:cNvPr>
            <p:cNvSpPr txBox="1"/>
            <p:nvPr/>
          </p:nvSpPr>
          <p:spPr>
            <a:xfrm>
              <a:off x="212481" y="235927"/>
              <a:ext cx="64931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FACEOFFS &amp; RESTARTS</a:t>
              </a:r>
            </a:p>
          </p:txBody>
        </p:sp>
        <p:sp>
          <p:nvSpPr>
            <p:cNvPr id="11" name="TextBox 10">
              <a:extLst>
                <a:ext uri="{FF2B5EF4-FFF2-40B4-BE49-F238E27FC236}">
                  <a16:creationId xmlns:a16="http://schemas.microsoft.com/office/drawing/2014/main" id="{39C97B74-7FC2-DFB5-FC91-65F21C432B13}"/>
                </a:ext>
              </a:extLst>
            </p:cNvPr>
            <p:cNvSpPr txBox="1"/>
            <p:nvPr/>
          </p:nvSpPr>
          <p:spPr>
            <a:xfrm>
              <a:off x="231532" y="946087"/>
              <a:ext cx="8030308" cy="430887"/>
            </a:xfrm>
            <a:prstGeom prst="rect">
              <a:avLst/>
            </a:prstGeom>
            <a:noFill/>
          </p:spPr>
          <p:txBody>
            <a:bodyPr wrap="square" rtlCol="0">
              <a:spAutoFit/>
            </a:bodyPr>
            <a:lstStyle/>
            <a:p>
              <a:r>
                <a:rPr lang="en-US" sz="2200" b="0" i="0" spc="100" baseline="0" dirty="0">
                  <a:solidFill>
                    <a:srgbClr val="C8102E"/>
                  </a:solidFill>
                  <a:latin typeface="Obvia" panose="02000503040000020004" pitchFamily="50" charset="0"/>
                </a:rPr>
                <a:t>MANAGING THE TEMPO OF THE GAME</a:t>
              </a:r>
            </a:p>
          </p:txBody>
        </p:sp>
      </p:grpSp>
      <p:pic>
        <p:nvPicPr>
          <p:cNvPr id="2" name="Picture Placeholder 4">
            <a:extLst>
              <a:ext uri="{FF2B5EF4-FFF2-40B4-BE49-F238E27FC236}">
                <a16:creationId xmlns:a16="http://schemas.microsoft.com/office/drawing/2014/main" id="{CA190F31-CA5B-9AAD-AEDE-33895DD9C00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TextBox 3">
            <a:extLst>
              <a:ext uri="{FF2B5EF4-FFF2-40B4-BE49-F238E27FC236}">
                <a16:creationId xmlns:a16="http://schemas.microsoft.com/office/drawing/2014/main" id="{F662E15B-DD87-BA24-441C-DDED11269876}"/>
              </a:ext>
            </a:extLst>
          </p:cNvPr>
          <p:cNvSpPr txBox="1"/>
          <p:nvPr/>
        </p:nvSpPr>
        <p:spPr>
          <a:xfrm>
            <a:off x="231532" y="1375449"/>
            <a:ext cx="4585315" cy="2308324"/>
          </a:xfrm>
          <a:prstGeom prst="rect">
            <a:avLst/>
          </a:prstGeom>
          <a:noFill/>
        </p:spPr>
        <p:txBody>
          <a:bodyPr wrap="square">
            <a:spAutoFit/>
          </a:bodyPr>
          <a:lstStyle/>
          <a:p>
            <a:pPr marL="342900" indent="-342900">
              <a:buFont typeface="Arial" panose="020B0604020202020204" pitchFamily="34" charset="0"/>
              <a:buChar char="•"/>
            </a:pPr>
            <a:r>
              <a:rPr lang="en-US" sz="2400" dirty="0"/>
              <a:t>This section dives deeper into your role as the official in administrating the face-off</a:t>
            </a:r>
          </a:p>
          <a:p>
            <a:pPr marL="342900" indent="-342900">
              <a:buFont typeface="Arial" panose="020B0604020202020204" pitchFamily="34" charset="0"/>
              <a:buChar char="•"/>
            </a:pPr>
            <a:r>
              <a:rPr lang="en-US" sz="2400" dirty="0"/>
              <a:t>How your teamwork and communication can help keep the game flowing</a:t>
            </a:r>
          </a:p>
        </p:txBody>
      </p:sp>
    </p:spTree>
    <p:extLst>
      <p:ext uri="{BB962C8B-B14F-4D97-AF65-F5344CB8AC3E}">
        <p14:creationId xmlns:p14="http://schemas.microsoft.com/office/powerpoint/2010/main" val="1944920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9</a:t>
            </a:fld>
            <a:endParaRPr lang="en-US" b="1" dirty="0">
              <a:latin typeface="Alt Gothic Comp ATF Blk" panose="020B0508040502040204" pitchFamily="34" charset="77"/>
            </a:endParaRPr>
          </a:p>
        </p:txBody>
      </p:sp>
      <p:sp>
        <p:nvSpPr>
          <p:cNvPr id="7" name="TextBox 6">
            <a:extLst>
              <a:ext uri="{FF2B5EF4-FFF2-40B4-BE49-F238E27FC236}">
                <a16:creationId xmlns:a16="http://schemas.microsoft.com/office/drawing/2014/main" id="{8E8C0176-0288-45DB-949D-0F86BABF3292}"/>
              </a:ext>
            </a:extLst>
          </p:cNvPr>
          <p:cNvSpPr txBox="1"/>
          <p:nvPr/>
        </p:nvSpPr>
        <p:spPr>
          <a:xfrm>
            <a:off x="231532" y="1376974"/>
            <a:ext cx="5307724" cy="3416320"/>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cumin Pro" panose="020B0504020202020204" pitchFamily="34" charset="0"/>
              </a:rPr>
              <a:t>Pre-Game Faceoff Meeting</a:t>
            </a:r>
          </a:p>
          <a:p>
            <a:pPr marL="800100" lvl="1" indent="-342900">
              <a:buFont typeface="Arial" panose="020B0604020202020204" pitchFamily="34" charset="0"/>
              <a:buChar char="•"/>
            </a:pPr>
            <a:r>
              <a:rPr lang="en-US" sz="2400" dirty="0">
                <a:latin typeface="Acumin Pro" panose="020B0504020202020204" pitchFamily="34" charset="0"/>
              </a:rPr>
              <a:t>Set your expectations</a:t>
            </a:r>
          </a:p>
          <a:p>
            <a:pPr marL="800100" lvl="1" indent="-342900">
              <a:buFont typeface="Arial" panose="020B0604020202020204" pitchFamily="34" charset="0"/>
              <a:buChar char="•"/>
            </a:pPr>
            <a:r>
              <a:rPr lang="en-US" sz="2400" dirty="0">
                <a:latin typeface="Acumin Pro" panose="020B0504020202020204" pitchFamily="34" charset="0"/>
              </a:rPr>
              <a:t>Talk about speed of setup</a:t>
            </a:r>
          </a:p>
          <a:p>
            <a:pPr marL="800100" lvl="1" indent="-342900">
              <a:buFont typeface="Arial" panose="020B0604020202020204" pitchFamily="34" charset="0"/>
              <a:buChar char="•"/>
            </a:pPr>
            <a:r>
              <a:rPr lang="en-US" sz="2400" dirty="0">
                <a:latin typeface="Acumin Pro" panose="020B0504020202020204" pitchFamily="34" charset="0"/>
              </a:rPr>
              <a:t>Enlist the faceoff men as partners</a:t>
            </a:r>
          </a:p>
          <a:p>
            <a:pPr marL="342900" indent="-342900">
              <a:buFont typeface="Arial" panose="020B0604020202020204" pitchFamily="34" charset="0"/>
              <a:buChar char="•"/>
            </a:pPr>
            <a:r>
              <a:rPr lang="en-US" sz="2400" dirty="0">
                <a:latin typeface="Acumin Pro" panose="020B0504020202020204" pitchFamily="34" charset="0"/>
              </a:rPr>
              <a:t>Opening faceoff sets the tone</a:t>
            </a:r>
          </a:p>
          <a:p>
            <a:pPr marL="800100" lvl="1" indent="-342900">
              <a:buFont typeface="Arial" panose="020B0604020202020204" pitchFamily="34" charset="0"/>
              <a:buChar char="•"/>
            </a:pPr>
            <a:r>
              <a:rPr lang="en-US" sz="2400" dirty="0">
                <a:latin typeface="Acumin Pro" panose="020B0504020202020204" pitchFamily="34" charset="0"/>
              </a:rPr>
              <a:t>Take your time and be legal</a:t>
            </a:r>
          </a:p>
          <a:p>
            <a:pPr marL="800100" lvl="1" indent="-342900">
              <a:buFont typeface="Arial" panose="020B0604020202020204" pitchFamily="34" charset="0"/>
              <a:buChar char="•"/>
            </a:pPr>
            <a:r>
              <a:rPr lang="en-US" sz="2400" dirty="0">
                <a:latin typeface="Acumin Pro" panose="020B0504020202020204" pitchFamily="34" charset="0"/>
              </a:rPr>
              <a:t>Call violations and explain them</a:t>
            </a:r>
          </a:p>
          <a:p>
            <a:pPr marL="800100" lvl="1" indent="-342900">
              <a:buFont typeface="Arial" panose="020B0604020202020204" pitchFamily="34" charset="0"/>
              <a:buChar char="•"/>
            </a:pPr>
            <a:r>
              <a:rPr lang="en-US" sz="2400" dirty="0">
                <a:latin typeface="Acumin Pro" panose="020B0504020202020204" pitchFamily="34" charset="0"/>
              </a:rPr>
              <a:t>Get the restart quickly</a:t>
            </a:r>
          </a:p>
        </p:txBody>
      </p:sp>
      <p:grpSp>
        <p:nvGrpSpPr>
          <p:cNvPr id="3" name="Group 2">
            <a:extLst>
              <a:ext uri="{FF2B5EF4-FFF2-40B4-BE49-F238E27FC236}">
                <a16:creationId xmlns:a16="http://schemas.microsoft.com/office/drawing/2014/main" id="{96ED7ADF-D726-C09B-272D-199C46D7A192}"/>
              </a:ext>
            </a:extLst>
          </p:cNvPr>
          <p:cNvGrpSpPr/>
          <p:nvPr/>
        </p:nvGrpSpPr>
        <p:grpSpPr>
          <a:xfrm>
            <a:off x="212481" y="235927"/>
            <a:ext cx="8049359" cy="1141047"/>
            <a:chOff x="212481" y="235927"/>
            <a:chExt cx="8049359" cy="1141047"/>
          </a:xfrm>
        </p:grpSpPr>
        <p:sp>
          <p:nvSpPr>
            <p:cNvPr id="4" name="TextBox 3">
              <a:extLst>
                <a:ext uri="{FF2B5EF4-FFF2-40B4-BE49-F238E27FC236}">
                  <a16:creationId xmlns:a16="http://schemas.microsoft.com/office/drawing/2014/main" id="{0B0E2F5E-7228-B413-6A50-B45D43832ACA}"/>
                </a:ext>
              </a:extLst>
            </p:cNvPr>
            <p:cNvSpPr txBox="1"/>
            <p:nvPr/>
          </p:nvSpPr>
          <p:spPr>
            <a:xfrm>
              <a:off x="212481" y="235927"/>
              <a:ext cx="64931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FACEOFFS</a:t>
              </a:r>
            </a:p>
          </p:txBody>
        </p:sp>
        <p:sp>
          <p:nvSpPr>
            <p:cNvPr id="6" name="TextBox 5">
              <a:extLst>
                <a:ext uri="{FF2B5EF4-FFF2-40B4-BE49-F238E27FC236}">
                  <a16:creationId xmlns:a16="http://schemas.microsoft.com/office/drawing/2014/main" id="{496E6F38-62BA-2008-519A-02B518243CB5}"/>
                </a:ext>
              </a:extLst>
            </p:cNvPr>
            <p:cNvSpPr txBox="1"/>
            <p:nvPr/>
          </p:nvSpPr>
          <p:spPr>
            <a:xfrm>
              <a:off x="231532" y="946087"/>
              <a:ext cx="8030308" cy="430887"/>
            </a:xfrm>
            <a:prstGeom prst="rect">
              <a:avLst/>
            </a:prstGeom>
            <a:noFill/>
          </p:spPr>
          <p:txBody>
            <a:bodyPr wrap="square" rtlCol="0">
              <a:spAutoFit/>
            </a:bodyPr>
            <a:lstStyle/>
            <a:p>
              <a:r>
                <a:rPr lang="en-US" sz="2200" b="0" i="0" spc="100" baseline="0" dirty="0">
                  <a:solidFill>
                    <a:srgbClr val="C8102E"/>
                  </a:solidFill>
                  <a:latin typeface="Obvia" panose="02000503040000020004" pitchFamily="50" charset="0"/>
                </a:rPr>
                <a:t>WHERE THE FLOW BEGINS</a:t>
              </a:r>
            </a:p>
          </p:txBody>
        </p:sp>
      </p:grpSp>
      <p:pic>
        <p:nvPicPr>
          <p:cNvPr id="2" name="Picture 1" descr="A football player talking to a referee&#10;&#10;Description automatically generated with medium confidence">
            <a:extLst>
              <a:ext uri="{FF2B5EF4-FFF2-40B4-BE49-F238E27FC236}">
                <a16:creationId xmlns:a16="http://schemas.microsoft.com/office/drawing/2014/main" id="{6CB3E211-0B4D-1BF0-9D34-BD1D7F0D4A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60277" y="10"/>
            <a:ext cx="683172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7098035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SAL">
      <a:majorFont>
        <a:latin typeface="Obvia"/>
        <a:ea typeface=""/>
        <a:cs typeface=""/>
      </a:majorFont>
      <a:minorFont>
        <a:latin typeface="Acumin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AL-powerpoint-template" id="{2E2E3182-7E5B-F145-80F4-A0EBFBEAB87F}" vid="{1E7F19F3-545A-D84E-8A82-912211862407}"/>
    </a:ext>
  </a:extLst>
</a:theme>
</file>

<file path=ppt/theme/theme2.xml><?xml version="1.0" encoding="utf-8"?>
<a:theme xmlns:a="http://schemas.openxmlformats.org/drawingml/2006/main" name="Body/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1965e93-ae8c-442d-9ec4-149738af66dd">
      <UserInfo>
        <DisplayName>Manion, Ashley</DisplayName>
        <AccountId>44</AccountId>
        <AccountType/>
      </UserInfo>
      <UserInfo>
        <DisplayName>Eissele, Mark</DisplayName>
        <AccountId>86</AccountId>
        <AccountType/>
      </UserInfo>
      <UserInfo>
        <DisplayName>Spamer, Jimmy</DisplayName>
        <AccountId>28</AccountId>
        <AccountType/>
      </UserInfo>
      <UserInfo>
        <DisplayName>Shannon, Dan</DisplayName>
        <AccountId>82</AccountId>
        <AccountType/>
      </UserInfo>
      <UserInfo>
        <DisplayName>Franklin, Deborah</DisplayName>
        <AccountId>83</AccountId>
        <AccountType/>
      </UserInfo>
    </SharedWithUsers>
    <lcf76f155ced4ddcb4097134ff3c332f xmlns="f4bcc57d-5958-4083-8f93-a1c6c20683a6">
      <Terms xmlns="http://schemas.microsoft.com/office/infopath/2007/PartnerControls"/>
    </lcf76f155ced4ddcb4097134ff3c332f>
    <TaxCatchAll xmlns="91965e93-ae8c-442d-9ec4-149738af66d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FF246980BFB2340B1C845AE60DDB038" ma:contentTypeVersion="16" ma:contentTypeDescription="Create a new document." ma:contentTypeScope="" ma:versionID="7a3c8e08b3b57451cdf4b0f26fff4a75">
  <xsd:schema xmlns:xsd="http://www.w3.org/2001/XMLSchema" xmlns:xs="http://www.w3.org/2001/XMLSchema" xmlns:p="http://schemas.microsoft.com/office/2006/metadata/properties" xmlns:ns2="f4bcc57d-5958-4083-8f93-a1c6c20683a6" xmlns:ns3="91965e93-ae8c-442d-9ec4-149738af66dd" targetNamespace="http://schemas.microsoft.com/office/2006/metadata/properties" ma:root="true" ma:fieldsID="439dac9f7af2cff4708109057b0dc24e" ns2:_="" ns3:_="">
    <xsd:import namespace="f4bcc57d-5958-4083-8f93-a1c6c20683a6"/>
    <xsd:import namespace="91965e93-ae8c-442d-9ec4-149738af66d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bcc57d-5958-4083-8f93-a1c6c20683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b26a1b2-d6a7-4698-baa2-dcbee4c751ad"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1965e93-ae8c-442d-9ec4-149738af66d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eac1e97-b96f-47cf-bda7-06d069336ac6}" ma:internalName="TaxCatchAll" ma:showField="CatchAllData" ma:web="91965e93-ae8c-442d-9ec4-149738af66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5E185A-0405-4A20-BECF-0E4BABEC212F}">
  <ds:schemaRefs>
    <ds:schemaRef ds:uri="http://schemas.microsoft.com/office/2006/metadata/properties"/>
    <ds:schemaRef ds:uri="http://purl.org/dc/terms/"/>
    <ds:schemaRef ds:uri="http://purl.org/dc/dcmitype/"/>
    <ds:schemaRef ds:uri="91965e93-ae8c-442d-9ec4-149738af66dd"/>
    <ds:schemaRef ds:uri="http://schemas.openxmlformats.org/package/2006/metadata/core-properties"/>
    <ds:schemaRef ds:uri="http://schemas.microsoft.com/office/2006/documentManagement/types"/>
    <ds:schemaRef ds:uri="http://www.w3.org/XML/1998/namespace"/>
    <ds:schemaRef ds:uri="http://purl.org/dc/elements/1.1/"/>
    <ds:schemaRef ds:uri="http://schemas.microsoft.com/office/infopath/2007/PartnerControls"/>
    <ds:schemaRef ds:uri="f4bcc57d-5958-4083-8f93-a1c6c20683a6"/>
  </ds:schemaRefs>
</ds:datastoreItem>
</file>

<file path=customXml/itemProps2.xml><?xml version="1.0" encoding="utf-8"?>
<ds:datastoreItem xmlns:ds="http://schemas.openxmlformats.org/officeDocument/2006/customXml" ds:itemID="{ED2DA879-1262-4645-8B20-A48FE4CE24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bcc57d-5958-4083-8f93-a1c6c20683a6"/>
    <ds:schemaRef ds:uri="91965e93-ae8c-442d-9ec4-149738af66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A57BD7D-1B2A-4460-8BC7-D347C66110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16568</TotalTime>
  <Words>3668</Words>
  <Application>Microsoft Office PowerPoint</Application>
  <PresentationFormat>Widescreen</PresentationFormat>
  <Paragraphs>540</Paragraphs>
  <Slides>32</Slides>
  <Notes>32</Notes>
  <HiddenSlides>0</HiddenSlides>
  <MMClips>5</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32</vt:i4>
      </vt:variant>
    </vt:vector>
  </HeadingPairs>
  <TitlesOfParts>
    <vt:vector size="45" baseType="lpstr">
      <vt:lpstr>Arial</vt:lpstr>
      <vt:lpstr>Acumin Pro</vt:lpstr>
      <vt:lpstr>Acumin Pro Condensed</vt:lpstr>
      <vt:lpstr>Alt Gothic Comp ATF</vt:lpstr>
      <vt:lpstr>Tahoma</vt:lpstr>
      <vt:lpstr>Obvia</vt:lpstr>
      <vt:lpstr>Montserrat</vt:lpstr>
      <vt:lpstr>Calibri</vt:lpstr>
      <vt:lpstr>Alt Gothic Comp ATF Blk</vt:lpstr>
      <vt:lpstr>Wingdings</vt:lpstr>
      <vt:lpstr>Obvia Wide Medium</vt:lpstr>
      <vt:lpstr>Office Theme</vt:lpstr>
      <vt:lpstr>Body/Content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March, Alyssa</dc:creator>
  <cp:lastModifiedBy>Marty Joyner</cp:lastModifiedBy>
  <cp:revision>113</cp:revision>
  <dcterms:created xsi:type="dcterms:W3CDTF">2021-08-11T16:38:25Z</dcterms:created>
  <dcterms:modified xsi:type="dcterms:W3CDTF">2022-12-01T18:44:26Z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0x0101004FF246980BFB2340B1C845AE60DDB038</vt:lpwstr>
  </property>
  <property fmtid="{D5CDD505-2E9C-101B-9397-08002B2CF9AE}" pid="3" name="MediaServiceImageTags">
    <vt:lpwstr/>
  </property>
</Properties>
</file>