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1"/>
  </p:notesMasterIdLst>
  <p:handoutMasterIdLst>
    <p:handoutMasterId r:id="rId22"/>
  </p:handoutMasterIdLst>
  <p:sldIdLst>
    <p:sldId id="280" r:id="rId5"/>
    <p:sldId id="260" r:id="rId6"/>
    <p:sldId id="269" r:id="rId7"/>
    <p:sldId id="270" r:id="rId8"/>
    <p:sldId id="272" r:id="rId9"/>
    <p:sldId id="271" r:id="rId10"/>
    <p:sldId id="273" r:id="rId11"/>
    <p:sldId id="274" r:id="rId12"/>
    <p:sldId id="275" r:id="rId13"/>
    <p:sldId id="276" r:id="rId14"/>
    <p:sldId id="277" r:id="rId15"/>
    <p:sldId id="278" r:id="rId16"/>
    <p:sldId id="279" r:id="rId17"/>
    <p:sldId id="381" r:id="rId18"/>
    <p:sldId id="383" r:id="rId19"/>
    <p:sldId id="384" r:id="rId20"/>
  </p:sldIdLst>
  <p:sldSz cx="12192000" cy="6858000"/>
  <p:notesSz cx="6858000" cy="9144000"/>
  <p:embeddedFontLst>
    <p:embeddedFont>
      <p:font typeface="Acumin Pro" panose="020B0504020202020204" pitchFamily="34" charset="0"/>
      <p:regular r:id="rId23"/>
    </p:embeddedFont>
    <p:embeddedFont>
      <p:font typeface="Alt Gothic Comp ATF" panose="020B0608040502040204" pitchFamily="34" charset="0"/>
      <p:regular r:id="rId24"/>
      <p:bold r:id="rId25"/>
    </p:embeddedFont>
    <p:embeddedFont>
      <p:font typeface="Alt Gothic Comp ATF Blk" panose="020B0A08040502040204" pitchFamily="34" charset="0"/>
      <p:bold r:id="rId26"/>
    </p:embeddedFont>
    <p:embeddedFont>
      <p:font typeface="Calibri" panose="020F0502020204030204" pitchFamily="34" charset="0"/>
      <p:regular r:id="rId27"/>
      <p:bold r:id="rId28"/>
      <p:italic r:id="rId29"/>
      <p:boldItalic r:id="rId30"/>
    </p:embeddedFont>
    <p:embeddedFont>
      <p:font typeface="Montserrat" panose="00000500000000000000" pitchFamily="2" charset="0"/>
      <p:regular r:id="rId31"/>
      <p:bold r:id="rId32"/>
      <p:italic r:id="rId33"/>
      <p:boldItalic r:id="rId34"/>
    </p:embeddedFont>
    <p:embeddedFont>
      <p:font typeface="Obvia" panose="02000503040000020004" pitchFamily="50" charset="0"/>
      <p:bold r:id="rId35"/>
    </p:embeddedFont>
    <p:embeddedFont>
      <p:font typeface="Obvia Wide Medium" panose="020B0604020202020204"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A64189-F076-4613-A6B8-8E43C349EBEE}" v="818" dt="2022-10-19T22:03:35.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31" autoAdjust="0"/>
    <p:restoredTop sz="74736" autoAdjust="0"/>
  </p:normalViewPr>
  <p:slideViewPr>
    <p:cSldViewPr snapToGrid="0" snapToObjects="1">
      <p:cViewPr>
        <p:scale>
          <a:sx n="80" d="100"/>
          <a:sy n="80" d="100"/>
        </p:scale>
        <p:origin x="624" y="198"/>
      </p:cViewPr>
      <p:guideLst/>
    </p:cSldViewPr>
  </p:slideViewPr>
  <p:notesTextViewPr>
    <p:cViewPr>
      <p:scale>
        <a:sx n="1" d="1"/>
        <a:sy n="1" d="1"/>
      </p:scale>
      <p:origin x="0" y="0"/>
    </p:cViewPr>
  </p:notesText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ner, Marty" userId="28e4158c-eee9-43fa-a5d9-6a807ca7df2a" providerId="ADAL" clId="{98A64189-F076-4613-A6B8-8E43C349EBEE}"/>
    <pc:docChg chg="undo redo custSel addSld delSld modSld sldOrd modMainMaster modNotesMaster modHandout">
      <pc:chgData name="Joyner, Marty" userId="28e4158c-eee9-43fa-a5d9-6a807ca7df2a" providerId="ADAL" clId="{98A64189-F076-4613-A6B8-8E43C349EBEE}" dt="2022-10-19T22:02:25.464" v="5774" actId="1076"/>
      <pc:docMkLst>
        <pc:docMk/>
      </pc:docMkLst>
      <pc:sldChg chg="addSp delSp modSp del mod">
        <pc:chgData name="Joyner, Marty" userId="28e4158c-eee9-43fa-a5d9-6a807ca7df2a" providerId="ADAL" clId="{98A64189-F076-4613-A6B8-8E43C349EBEE}" dt="2022-10-16T22:41:15.020" v="69" actId="47"/>
        <pc:sldMkLst>
          <pc:docMk/>
          <pc:sldMk cId="3788717044" sldId="256"/>
        </pc:sldMkLst>
        <pc:picChg chg="add del mod">
          <ac:chgData name="Joyner, Marty" userId="28e4158c-eee9-43fa-a5d9-6a807ca7df2a" providerId="ADAL" clId="{98A64189-F076-4613-A6B8-8E43C349EBEE}" dt="2022-10-16T22:40:55.845" v="66" actId="478"/>
          <ac:picMkLst>
            <pc:docMk/>
            <pc:sldMk cId="3788717044" sldId="256"/>
            <ac:picMk id="4" creationId="{725CEA1F-EC80-E9C4-4241-EFDA92251D6D}"/>
          </ac:picMkLst>
        </pc:picChg>
      </pc:sldChg>
      <pc:sldChg chg="addSp delSp modSp mod chgLayout modNotesTx">
        <pc:chgData name="Joyner, Marty" userId="28e4158c-eee9-43fa-a5d9-6a807ca7df2a" providerId="ADAL" clId="{98A64189-F076-4613-A6B8-8E43C349EBEE}" dt="2022-10-18T17:15:37.390" v="2821" actId="20577"/>
        <pc:sldMkLst>
          <pc:docMk/>
          <pc:sldMk cId="2533508991" sldId="260"/>
        </pc:sldMkLst>
        <pc:spChg chg="del">
          <ac:chgData name="Joyner, Marty" userId="28e4158c-eee9-43fa-a5d9-6a807ca7df2a" providerId="ADAL" clId="{98A64189-F076-4613-A6B8-8E43C349EBEE}" dt="2022-10-16T22:47:53.729" v="165" actId="478"/>
          <ac:spMkLst>
            <pc:docMk/>
            <pc:sldMk cId="2533508991" sldId="260"/>
            <ac:spMk id="2" creationId="{73DF039D-B551-9E45-9365-37087C473DC7}"/>
          </ac:spMkLst>
        </pc:spChg>
        <pc:spChg chg="mod">
          <ac:chgData name="Joyner, Marty" userId="28e4158c-eee9-43fa-a5d9-6a807ca7df2a" providerId="ADAL" clId="{98A64189-F076-4613-A6B8-8E43C349EBEE}" dt="2022-10-16T22:56:28.300" v="227" actId="1076"/>
          <ac:spMkLst>
            <pc:docMk/>
            <pc:sldMk cId="2533508991" sldId="260"/>
            <ac:spMk id="3" creationId="{C22A6C56-EA2A-E24E-A4DC-704C322033DF}"/>
          </ac:spMkLst>
        </pc:spChg>
        <pc:spChg chg="add del mod">
          <ac:chgData name="Joyner, Marty" userId="28e4158c-eee9-43fa-a5d9-6a807ca7df2a" providerId="ADAL" clId="{98A64189-F076-4613-A6B8-8E43C349EBEE}" dt="2022-10-16T22:47:34.438" v="161" actId="767"/>
          <ac:spMkLst>
            <pc:docMk/>
            <pc:sldMk cId="2533508991" sldId="260"/>
            <ac:spMk id="4" creationId="{B44C2016-991E-18CD-FF20-E1786CB094B9}"/>
          </ac:spMkLst>
        </pc:spChg>
        <pc:spChg chg="del">
          <ac:chgData name="Joyner, Marty" userId="28e4158c-eee9-43fa-a5d9-6a807ca7df2a" providerId="ADAL" clId="{98A64189-F076-4613-A6B8-8E43C349EBEE}" dt="2022-10-16T22:51:09.851" v="199" actId="478"/>
          <ac:spMkLst>
            <pc:docMk/>
            <pc:sldMk cId="2533508991" sldId="260"/>
            <ac:spMk id="6" creationId="{327F153C-46A4-034B-AB7B-364152805417}"/>
          </ac:spMkLst>
        </pc:spChg>
        <pc:spChg chg="add del mod">
          <ac:chgData name="Joyner, Marty" userId="28e4158c-eee9-43fa-a5d9-6a807ca7df2a" providerId="ADAL" clId="{98A64189-F076-4613-A6B8-8E43C349EBEE}" dt="2022-10-16T22:47:39.879" v="163" actId="767"/>
          <ac:spMkLst>
            <pc:docMk/>
            <pc:sldMk cId="2533508991" sldId="260"/>
            <ac:spMk id="7" creationId="{05B233C6-C33C-B52A-98A4-B9DE223CA026}"/>
          </ac:spMkLst>
        </pc:spChg>
        <pc:spChg chg="add mod ord">
          <ac:chgData name="Joyner, Marty" userId="28e4158c-eee9-43fa-a5d9-6a807ca7df2a" providerId="ADAL" clId="{98A64189-F076-4613-A6B8-8E43C349EBEE}" dt="2022-10-16T22:47:58.605" v="176" actId="20577"/>
          <ac:spMkLst>
            <pc:docMk/>
            <pc:sldMk cId="2533508991" sldId="260"/>
            <ac:spMk id="9" creationId="{FC957473-F752-D5A0-53E5-8EA0A92C8C59}"/>
          </ac:spMkLst>
        </pc:spChg>
        <pc:graphicFrameChg chg="mod">
          <ac:chgData name="Joyner, Marty" userId="28e4158c-eee9-43fa-a5d9-6a807ca7df2a" providerId="ADAL" clId="{98A64189-F076-4613-A6B8-8E43C349EBEE}" dt="2022-10-16T22:53:15.832" v="211" actId="20577"/>
          <ac:graphicFrameMkLst>
            <pc:docMk/>
            <pc:sldMk cId="2533508991" sldId="260"/>
            <ac:graphicFrameMk id="8" creationId="{BDA99BB8-B68C-477F-9DA7-7DD399BB6655}"/>
          </ac:graphicFrameMkLst>
        </pc:graphicFrameChg>
      </pc:sldChg>
      <pc:sldChg chg="add del">
        <pc:chgData name="Joyner, Marty" userId="28e4158c-eee9-43fa-a5d9-6a807ca7df2a" providerId="ADAL" clId="{98A64189-F076-4613-A6B8-8E43C349EBEE}" dt="2022-10-19T16:51:40.618" v="5632" actId="47"/>
        <pc:sldMkLst>
          <pc:docMk/>
          <pc:sldMk cId="1043299663" sldId="263"/>
        </pc:sldMkLst>
      </pc:sldChg>
      <pc:sldChg chg="addSp delSp modSp mod modClrScheme modAnim chgLayout modNotesTx">
        <pc:chgData name="Joyner, Marty" userId="28e4158c-eee9-43fa-a5d9-6a807ca7df2a" providerId="ADAL" clId="{98A64189-F076-4613-A6B8-8E43C349EBEE}" dt="2022-10-19T17:01:00.233" v="5633" actId="20577"/>
        <pc:sldMkLst>
          <pc:docMk/>
          <pc:sldMk cId="2962458064" sldId="269"/>
        </pc:sldMkLst>
        <pc:spChg chg="del mod">
          <ac:chgData name="Joyner, Marty" userId="28e4158c-eee9-43fa-a5d9-6a807ca7df2a" providerId="ADAL" clId="{98A64189-F076-4613-A6B8-8E43C349EBEE}" dt="2022-10-16T22:54:04.585" v="218"/>
          <ac:spMkLst>
            <pc:docMk/>
            <pc:sldMk cId="2962458064" sldId="269"/>
            <ac:spMk id="2" creationId="{73DF039D-B551-9E45-9365-37087C473DC7}"/>
          </ac:spMkLst>
        </pc:spChg>
        <pc:spChg chg="mod">
          <ac:chgData name="Joyner, Marty" userId="28e4158c-eee9-43fa-a5d9-6a807ca7df2a" providerId="ADAL" clId="{98A64189-F076-4613-A6B8-8E43C349EBEE}" dt="2022-10-16T22:57:21.782" v="258" actId="20577"/>
          <ac:spMkLst>
            <pc:docMk/>
            <pc:sldMk cId="2962458064" sldId="269"/>
            <ac:spMk id="3" creationId="{C22A6C56-EA2A-E24E-A4DC-704C322033DF}"/>
          </ac:spMkLst>
        </pc:spChg>
        <pc:spChg chg="add del mod">
          <ac:chgData name="Joyner, Marty" userId="28e4158c-eee9-43fa-a5d9-6a807ca7df2a" providerId="ADAL" clId="{98A64189-F076-4613-A6B8-8E43C349EBEE}" dt="2022-10-16T22:53:47.894" v="213"/>
          <ac:spMkLst>
            <pc:docMk/>
            <pc:sldMk cId="2962458064" sldId="269"/>
            <ac:spMk id="4" creationId="{BDCFC9C1-2D29-43B4-D334-82AA61DF452A}"/>
          </ac:spMkLst>
        </pc:spChg>
        <pc:spChg chg="mod">
          <ac:chgData name="Joyner, Marty" userId="28e4158c-eee9-43fa-a5d9-6a807ca7df2a" providerId="ADAL" clId="{98A64189-F076-4613-A6B8-8E43C349EBEE}" dt="2022-10-16T23:00:51.455" v="349" actId="1076"/>
          <ac:spMkLst>
            <pc:docMk/>
            <pc:sldMk cId="2962458064" sldId="269"/>
            <ac:spMk id="8" creationId="{EC323349-74CC-49A1-9D10-8E2E516B6745}"/>
          </ac:spMkLst>
        </pc:spChg>
        <pc:spChg chg="add mod ord">
          <ac:chgData name="Joyner, Marty" userId="28e4158c-eee9-43fa-a5d9-6a807ca7df2a" providerId="ADAL" clId="{98A64189-F076-4613-A6B8-8E43C349EBEE}" dt="2022-10-16T22:56:36.858" v="229" actId="113"/>
          <ac:spMkLst>
            <pc:docMk/>
            <pc:sldMk cId="2962458064" sldId="269"/>
            <ac:spMk id="9" creationId="{7B5E7394-8747-C87F-1CD4-3E3A97846E1B}"/>
          </ac:spMkLst>
        </pc:spChg>
        <pc:graphicFrameChg chg="mod">
          <ac:chgData name="Joyner, Marty" userId="28e4158c-eee9-43fa-a5d9-6a807ca7df2a" providerId="ADAL" clId="{98A64189-F076-4613-A6B8-8E43C349EBEE}" dt="2022-10-16T23:00:13.136" v="346" actId="13782"/>
          <ac:graphicFrameMkLst>
            <pc:docMk/>
            <pc:sldMk cId="2962458064" sldId="269"/>
            <ac:graphicFrameMk id="7" creationId="{BFC64B13-F959-4494-8E60-D5173681F34D}"/>
          </ac:graphicFrameMkLst>
        </pc:graphicFrameChg>
      </pc:sldChg>
      <pc:sldChg chg="addSp delSp modSp mod delAnim modAnim modNotesTx">
        <pc:chgData name="Joyner, Marty" userId="28e4158c-eee9-43fa-a5d9-6a807ca7df2a" providerId="ADAL" clId="{98A64189-F076-4613-A6B8-8E43C349EBEE}" dt="2022-10-18T17:47:19.683" v="4148" actId="20577"/>
        <pc:sldMkLst>
          <pc:docMk/>
          <pc:sldMk cId="464309274" sldId="270"/>
        </pc:sldMkLst>
        <pc:spChg chg="del">
          <ac:chgData name="Joyner, Marty" userId="28e4158c-eee9-43fa-a5d9-6a807ca7df2a" providerId="ADAL" clId="{98A64189-F076-4613-A6B8-8E43C349EBEE}" dt="2022-10-16T23:04:58.471" v="351" actId="478"/>
          <ac:spMkLst>
            <pc:docMk/>
            <pc:sldMk cId="464309274" sldId="270"/>
            <ac:spMk id="2" creationId="{73DF039D-B551-9E45-9365-37087C473DC7}"/>
          </ac:spMkLst>
        </pc:spChg>
        <pc:spChg chg="add mod">
          <ac:chgData name="Joyner, Marty" userId="28e4158c-eee9-43fa-a5d9-6a807ca7df2a" providerId="ADAL" clId="{98A64189-F076-4613-A6B8-8E43C349EBEE}" dt="2022-10-16T23:05:14.946" v="418" actId="20577"/>
          <ac:spMkLst>
            <pc:docMk/>
            <pc:sldMk cId="464309274" sldId="270"/>
            <ac:spMk id="3" creationId="{24E72E3E-7329-84AB-7710-8CA598C3B32F}"/>
          </ac:spMkLst>
        </pc:spChg>
        <pc:spChg chg="mod">
          <ac:chgData name="Joyner, Marty" userId="28e4158c-eee9-43fa-a5d9-6a807ca7df2a" providerId="ADAL" clId="{98A64189-F076-4613-A6B8-8E43C349EBEE}" dt="2022-10-16T23:27:37.989" v="1281" actId="20577"/>
          <ac:spMkLst>
            <pc:docMk/>
            <pc:sldMk cId="464309274" sldId="270"/>
            <ac:spMk id="4" creationId="{87464BBE-7162-48E5-98C8-68E0C86E26F2}"/>
          </ac:spMkLst>
        </pc:spChg>
        <pc:spChg chg="del">
          <ac:chgData name="Joyner, Marty" userId="28e4158c-eee9-43fa-a5d9-6a807ca7df2a" providerId="ADAL" clId="{98A64189-F076-4613-A6B8-8E43C349EBEE}" dt="2022-10-16T23:09:08.782" v="651" actId="478"/>
          <ac:spMkLst>
            <pc:docMk/>
            <pc:sldMk cId="464309274" sldId="270"/>
            <ac:spMk id="6" creationId="{327F153C-46A4-034B-AB7B-364152805417}"/>
          </ac:spMkLst>
        </pc:spChg>
        <pc:spChg chg="del mod">
          <ac:chgData name="Joyner, Marty" userId="28e4158c-eee9-43fa-a5d9-6a807ca7df2a" providerId="ADAL" clId="{98A64189-F076-4613-A6B8-8E43C349EBEE}" dt="2022-10-16T23:18:25.384" v="706" actId="478"/>
          <ac:spMkLst>
            <pc:docMk/>
            <pc:sldMk cId="464309274" sldId="270"/>
            <ac:spMk id="8" creationId="{2ACE10BE-4211-495C-BAAE-128CBBC2357F}"/>
          </ac:spMkLst>
        </pc:spChg>
        <pc:spChg chg="add mod">
          <ac:chgData name="Joyner, Marty" userId="28e4158c-eee9-43fa-a5d9-6a807ca7df2a" providerId="ADAL" clId="{98A64189-F076-4613-A6B8-8E43C349EBEE}" dt="2022-10-16T23:27:11.652" v="1249" actId="20577"/>
          <ac:spMkLst>
            <pc:docMk/>
            <pc:sldMk cId="464309274" sldId="270"/>
            <ac:spMk id="9" creationId="{0CE50D93-C1C6-545A-DC02-F900ACE56D29}"/>
          </ac:spMkLst>
        </pc:spChg>
        <pc:spChg chg="add mod">
          <ac:chgData name="Joyner, Marty" userId="28e4158c-eee9-43fa-a5d9-6a807ca7df2a" providerId="ADAL" clId="{98A64189-F076-4613-A6B8-8E43C349EBEE}" dt="2022-10-18T17:45:22.369" v="3965" actId="1076"/>
          <ac:spMkLst>
            <pc:docMk/>
            <pc:sldMk cId="464309274" sldId="270"/>
            <ac:spMk id="10" creationId="{11CF8B8F-BAD5-123D-E861-F91978EC7024}"/>
          </ac:spMkLst>
        </pc:spChg>
        <pc:picChg chg="mod modCrop">
          <ac:chgData name="Joyner, Marty" userId="28e4158c-eee9-43fa-a5d9-6a807ca7df2a" providerId="ADAL" clId="{98A64189-F076-4613-A6B8-8E43C349EBEE}" dt="2022-10-16T23:24:08.168" v="1076" actId="1440"/>
          <ac:picMkLst>
            <pc:docMk/>
            <pc:sldMk cId="464309274" sldId="270"/>
            <ac:picMk id="7" creationId="{09D93CFE-AC54-40E4-9F3A-FFA43831DEAF}"/>
          </ac:picMkLst>
        </pc:picChg>
      </pc:sldChg>
      <pc:sldChg chg="addSp delSp modSp mod modClrScheme delAnim chgLayout modNotesTx">
        <pc:chgData name="Joyner, Marty" userId="28e4158c-eee9-43fa-a5d9-6a807ca7df2a" providerId="ADAL" clId="{98A64189-F076-4613-A6B8-8E43C349EBEE}" dt="2022-10-18T17:50:03.609" v="4573" actId="700"/>
        <pc:sldMkLst>
          <pc:docMk/>
          <pc:sldMk cId="71837690" sldId="271"/>
        </pc:sldMkLst>
        <pc:spChg chg="del mod">
          <ac:chgData name="Joyner, Marty" userId="28e4158c-eee9-43fa-a5d9-6a807ca7df2a" providerId="ADAL" clId="{98A64189-F076-4613-A6B8-8E43C349EBEE}" dt="2022-10-16T23:10:29.738" v="668" actId="478"/>
          <ac:spMkLst>
            <pc:docMk/>
            <pc:sldMk cId="71837690" sldId="271"/>
            <ac:spMk id="2" creationId="{73DF039D-B551-9E45-9365-37087C473DC7}"/>
          </ac:spMkLst>
        </pc:spChg>
        <pc:spChg chg="add mod ord">
          <ac:chgData name="Joyner, Marty" userId="28e4158c-eee9-43fa-a5d9-6a807ca7df2a" providerId="ADAL" clId="{98A64189-F076-4613-A6B8-8E43C349EBEE}" dt="2022-10-18T17:50:03.609" v="4573" actId="700"/>
          <ac:spMkLst>
            <pc:docMk/>
            <pc:sldMk cId="71837690" sldId="271"/>
            <ac:spMk id="3" creationId="{D1D80CB2-B3EF-DCAF-594F-3E892A51E169}"/>
          </ac:spMkLst>
        </pc:spChg>
        <pc:spChg chg="mod">
          <ac:chgData name="Joyner, Marty" userId="28e4158c-eee9-43fa-a5d9-6a807ca7df2a" providerId="ADAL" clId="{98A64189-F076-4613-A6B8-8E43C349EBEE}" dt="2022-10-16T23:22:29.939" v="1065" actId="20577"/>
          <ac:spMkLst>
            <pc:docMk/>
            <pc:sldMk cId="71837690" sldId="271"/>
            <ac:spMk id="4" creationId="{87464BBE-7162-48E5-98C8-68E0C86E26F2}"/>
          </ac:spMkLst>
        </pc:spChg>
        <pc:spChg chg="del">
          <ac:chgData name="Joyner, Marty" userId="28e4158c-eee9-43fa-a5d9-6a807ca7df2a" providerId="ADAL" clId="{98A64189-F076-4613-A6B8-8E43C349EBEE}" dt="2022-10-16T23:19:44.428" v="719" actId="478"/>
          <ac:spMkLst>
            <pc:docMk/>
            <pc:sldMk cId="71837690" sldId="271"/>
            <ac:spMk id="6" creationId="{327F153C-46A4-034B-AB7B-364152805417}"/>
          </ac:spMkLst>
        </pc:spChg>
        <pc:spChg chg="del">
          <ac:chgData name="Joyner, Marty" userId="28e4158c-eee9-43fa-a5d9-6a807ca7df2a" providerId="ADAL" clId="{98A64189-F076-4613-A6B8-8E43C349EBEE}" dt="2022-10-16T23:18:19.372" v="705" actId="478"/>
          <ac:spMkLst>
            <pc:docMk/>
            <pc:sldMk cId="71837690" sldId="271"/>
            <ac:spMk id="8" creationId="{ECD1D051-ED31-4A01-86BA-88E1CB3F6C47}"/>
          </ac:spMkLst>
        </pc:spChg>
        <pc:spChg chg="add mod">
          <ac:chgData name="Joyner, Marty" userId="28e4158c-eee9-43fa-a5d9-6a807ca7df2a" providerId="ADAL" clId="{98A64189-F076-4613-A6B8-8E43C349EBEE}" dt="2022-10-16T23:20:27.659" v="778" actId="20577"/>
          <ac:spMkLst>
            <pc:docMk/>
            <pc:sldMk cId="71837690" sldId="271"/>
            <ac:spMk id="9" creationId="{58943210-EF5D-CC71-A970-1EF2BDAF39D3}"/>
          </ac:spMkLst>
        </pc:spChg>
        <pc:picChg chg="del">
          <ac:chgData name="Joyner, Marty" userId="28e4158c-eee9-43fa-a5d9-6a807ca7df2a" providerId="ADAL" clId="{98A64189-F076-4613-A6B8-8E43C349EBEE}" dt="2022-10-16T23:11:02.606" v="690" actId="478"/>
          <ac:picMkLst>
            <pc:docMk/>
            <pc:sldMk cId="71837690" sldId="271"/>
            <ac:picMk id="7" creationId="{5A9F5063-FF41-40B9-8AAE-B01FAB889480}"/>
          </ac:picMkLst>
        </pc:picChg>
        <pc:picChg chg="add del mod">
          <ac:chgData name="Joyner, Marty" userId="28e4158c-eee9-43fa-a5d9-6a807ca7df2a" providerId="ADAL" clId="{98A64189-F076-4613-A6B8-8E43C349EBEE}" dt="2022-10-16T23:19:03.320" v="713" actId="478"/>
          <ac:picMkLst>
            <pc:docMk/>
            <pc:sldMk cId="71837690" sldId="271"/>
            <ac:picMk id="11" creationId="{E110B7B6-3F8B-FA21-C901-C9D8E4444838}"/>
          </ac:picMkLst>
        </pc:picChg>
        <pc:picChg chg="add mod">
          <ac:chgData name="Joyner, Marty" userId="28e4158c-eee9-43fa-a5d9-6a807ca7df2a" providerId="ADAL" clId="{98A64189-F076-4613-A6B8-8E43C349EBEE}" dt="2022-10-16T23:22:50.958" v="1067" actId="1076"/>
          <ac:picMkLst>
            <pc:docMk/>
            <pc:sldMk cId="71837690" sldId="271"/>
            <ac:picMk id="13" creationId="{43F18594-6233-7021-97B5-B0ECDAFD7B37}"/>
          </ac:picMkLst>
        </pc:picChg>
      </pc:sldChg>
      <pc:sldChg chg="addSp delSp modSp mod ord modClrScheme chgLayout modNotesTx">
        <pc:chgData name="Joyner, Marty" userId="28e4158c-eee9-43fa-a5d9-6a807ca7df2a" providerId="ADAL" clId="{98A64189-F076-4613-A6B8-8E43C349EBEE}" dt="2022-10-18T17:50:58.540" v="4583" actId="20577"/>
        <pc:sldMkLst>
          <pc:docMk/>
          <pc:sldMk cId="4046886869" sldId="272"/>
        </pc:sldMkLst>
        <pc:spChg chg="del mod">
          <ac:chgData name="Joyner, Marty" userId="28e4158c-eee9-43fa-a5d9-6a807ca7df2a" providerId="ADAL" clId="{98A64189-F076-4613-A6B8-8E43C349EBEE}" dt="2022-10-16T23:23:03.380" v="1070" actId="478"/>
          <ac:spMkLst>
            <pc:docMk/>
            <pc:sldMk cId="4046886869" sldId="272"/>
            <ac:spMk id="2" creationId="{73DF039D-B551-9E45-9365-37087C473DC7}"/>
          </ac:spMkLst>
        </pc:spChg>
        <pc:spChg chg="add mod ord">
          <ac:chgData name="Joyner, Marty" userId="28e4158c-eee9-43fa-a5d9-6a807ca7df2a" providerId="ADAL" clId="{98A64189-F076-4613-A6B8-8E43C349EBEE}" dt="2022-10-18T17:49:59.346" v="4572" actId="700"/>
          <ac:spMkLst>
            <pc:docMk/>
            <pc:sldMk cId="4046886869" sldId="272"/>
            <ac:spMk id="4" creationId="{D1ED2356-036D-0D2B-1216-82E2ADA09B85}"/>
          </ac:spMkLst>
        </pc:spChg>
        <pc:spChg chg="mod">
          <ac:chgData name="Joyner, Marty" userId="28e4158c-eee9-43fa-a5d9-6a807ca7df2a" providerId="ADAL" clId="{98A64189-F076-4613-A6B8-8E43C349EBEE}" dt="2022-10-16T23:28:04.301" v="1285" actId="1076"/>
          <ac:spMkLst>
            <pc:docMk/>
            <pc:sldMk cId="4046886869" sldId="272"/>
            <ac:spMk id="5" creationId="{5B764C41-C0C0-3B43-A1D2-247755374440}"/>
          </ac:spMkLst>
        </pc:spChg>
        <pc:spChg chg="del">
          <ac:chgData name="Joyner, Marty" userId="28e4158c-eee9-43fa-a5d9-6a807ca7df2a" providerId="ADAL" clId="{98A64189-F076-4613-A6B8-8E43C349EBEE}" dt="2022-10-16T23:28:07.813" v="1286" actId="478"/>
          <ac:spMkLst>
            <pc:docMk/>
            <pc:sldMk cId="4046886869" sldId="272"/>
            <ac:spMk id="6" creationId="{327F153C-46A4-034B-AB7B-364152805417}"/>
          </ac:spMkLst>
        </pc:spChg>
        <pc:spChg chg="add mod">
          <ac:chgData name="Joyner, Marty" userId="28e4158c-eee9-43fa-a5d9-6a807ca7df2a" providerId="ADAL" clId="{98A64189-F076-4613-A6B8-8E43C349EBEE}" dt="2022-10-16T23:37:52.281" v="1403" actId="1035"/>
          <ac:spMkLst>
            <pc:docMk/>
            <pc:sldMk cId="4046886869" sldId="272"/>
            <ac:spMk id="9" creationId="{794A0096-BA6B-B72D-06A3-11DA3A959182}"/>
          </ac:spMkLst>
        </pc:spChg>
        <pc:spChg chg="add mod">
          <ac:chgData name="Joyner, Marty" userId="28e4158c-eee9-43fa-a5d9-6a807ca7df2a" providerId="ADAL" clId="{98A64189-F076-4613-A6B8-8E43C349EBEE}" dt="2022-10-16T23:38:09.945" v="1410" actId="20577"/>
          <ac:spMkLst>
            <pc:docMk/>
            <pc:sldMk cId="4046886869" sldId="272"/>
            <ac:spMk id="10" creationId="{13AC1CE3-24D1-D176-4A48-D05AFB7DCCE3}"/>
          </ac:spMkLst>
        </pc:spChg>
        <pc:spChg chg="add mod">
          <ac:chgData name="Joyner, Marty" userId="28e4158c-eee9-43fa-a5d9-6a807ca7df2a" providerId="ADAL" clId="{98A64189-F076-4613-A6B8-8E43C349EBEE}" dt="2022-10-16T23:38:22.264" v="1422" actId="20577"/>
          <ac:spMkLst>
            <pc:docMk/>
            <pc:sldMk cId="4046886869" sldId="272"/>
            <ac:spMk id="11" creationId="{925A8144-DD28-C2F5-57B7-DEF6C9E1F8B0}"/>
          </ac:spMkLst>
        </pc:spChg>
        <pc:spChg chg="add mod">
          <ac:chgData name="Joyner, Marty" userId="28e4158c-eee9-43fa-a5d9-6a807ca7df2a" providerId="ADAL" clId="{98A64189-F076-4613-A6B8-8E43C349EBEE}" dt="2022-10-16T23:39:15.968" v="1450" actId="1037"/>
          <ac:spMkLst>
            <pc:docMk/>
            <pc:sldMk cId="4046886869" sldId="272"/>
            <ac:spMk id="12" creationId="{E577D1AB-0068-31A0-3E69-080F41526274}"/>
          </ac:spMkLst>
        </pc:spChg>
        <pc:spChg chg="add mod">
          <ac:chgData name="Joyner, Marty" userId="28e4158c-eee9-43fa-a5d9-6a807ca7df2a" providerId="ADAL" clId="{98A64189-F076-4613-A6B8-8E43C349EBEE}" dt="2022-10-16T23:38:41.776" v="1430" actId="20577"/>
          <ac:spMkLst>
            <pc:docMk/>
            <pc:sldMk cId="4046886869" sldId="272"/>
            <ac:spMk id="13" creationId="{170D997A-AB18-9A37-E645-E194EAC8F895}"/>
          </ac:spMkLst>
        </pc:spChg>
        <pc:spChg chg="add mod">
          <ac:chgData name="Joyner, Marty" userId="28e4158c-eee9-43fa-a5d9-6a807ca7df2a" providerId="ADAL" clId="{98A64189-F076-4613-A6B8-8E43C349EBEE}" dt="2022-10-16T23:39:11.612" v="1447" actId="1035"/>
          <ac:spMkLst>
            <pc:docMk/>
            <pc:sldMk cId="4046886869" sldId="272"/>
            <ac:spMk id="14" creationId="{106D5727-8783-DD95-F908-2349434FAA14}"/>
          </ac:spMkLst>
        </pc:spChg>
        <pc:spChg chg="add mod">
          <ac:chgData name="Joyner, Marty" userId="28e4158c-eee9-43fa-a5d9-6a807ca7df2a" providerId="ADAL" clId="{98A64189-F076-4613-A6B8-8E43C349EBEE}" dt="2022-10-16T23:39:02.947" v="1442" actId="1038"/>
          <ac:spMkLst>
            <pc:docMk/>
            <pc:sldMk cId="4046886869" sldId="272"/>
            <ac:spMk id="15" creationId="{55CC93C5-A9A6-B86C-042E-457DF136E8F4}"/>
          </ac:spMkLst>
        </pc:spChg>
        <pc:graphicFrameChg chg="mod">
          <ac:chgData name="Joyner, Marty" userId="28e4158c-eee9-43fa-a5d9-6a807ca7df2a" providerId="ADAL" clId="{98A64189-F076-4613-A6B8-8E43C349EBEE}" dt="2022-10-16T23:36:33.426" v="1394" actId="339"/>
          <ac:graphicFrameMkLst>
            <pc:docMk/>
            <pc:sldMk cId="4046886869" sldId="272"/>
            <ac:graphicFrameMk id="3" creationId="{178B2455-A0FC-4C3F-8428-F8A90ADC86C7}"/>
          </ac:graphicFrameMkLst>
        </pc:graphicFrameChg>
        <pc:picChg chg="add del mod">
          <ac:chgData name="Joyner, Marty" userId="28e4158c-eee9-43fa-a5d9-6a807ca7df2a" providerId="ADAL" clId="{98A64189-F076-4613-A6B8-8E43C349EBEE}" dt="2022-10-16T23:30:05.840" v="1300" actId="478"/>
          <ac:picMkLst>
            <pc:docMk/>
            <pc:sldMk cId="4046886869" sldId="272"/>
            <ac:picMk id="8" creationId="{B8D7CA19-D00C-C853-935E-C9E9976F5EC9}"/>
          </ac:picMkLst>
        </pc:picChg>
      </pc:sldChg>
      <pc:sldChg chg="addSp delSp modSp mod modClrScheme modAnim chgLayout modNotesTx">
        <pc:chgData name="Joyner, Marty" userId="28e4158c-eee9-43fa-a5d9-6a807ca7df2a" providerId="ADAL" clId="{98A64189-F076-4613-A6B8-8E43C349EBEE}" dt="2022-10-18T17:52:08.700" v="4664" actId="20577"/>
        <pc:sldMkLst>
          <pc:docMk/>
          <pc:sldMk cId="1269008460" sldId="273"/>
        </pc:sldMkLst>
        <pc:spChg chg="del mod">
          <ac:chgData name="Joyner, Marty" userId="28e4158c-eee9-43fa-a5d9-6a807ca7df2a" providerId="ADAL" clId="{98A64189-F076-4613-A6B8-8E43C349EBEE}" dt="2022-10-16T23:36:02.696" v="1393"/>
          <ac:spMkLst>
            <pc:docMk/>
            <pc:sldMk cId="1269008460" sldId="273"/>
            <ac:spMk id="2" creationId="{73DF039D-B551-9E45-9365-37087C473DC7}"/>
          </ac:spMkLst>
        </pc:spChg>
        <pc:spChg chg="add mod ord">
          <ac:chgData name="Joyner, Marty" userId="28e4158c-eee9-43fa-a5d9-6a807ca7df2a" providerId="ADAL" clId="{98A64189-F076-4613-A6B8-8E43C349EBEE}" dt="2022-10-17T17:28:03.499" v="1685" actId="948"/>
          <ac:spMkLst>
            <pc:docMk/>
            <pc:sldMk cId="1269008460" sldId="273"/>
            <ac:spMk id="3" creationId="{641618F1-570B-CE36-3272-9E25231D0834}"/>
          </ac:spMkLst>
        </pc:spChg>
        <pc:spChg chg="mod">
          <ac:chgData name="Joyner, Marty" userId="28e4158c-eee9-43fa-a5d9-6a807ca7df2a" providerId="ADAL" clId="{98A64189-F076-4613-A6B8-8E43C349EBEE}" dt="2022-10-17T18:07:24.301" v="1813" actId="3062"/>
          <ac:spMkLst>
            <pc:docMk/>
            <pc:sldMk cId="1269008460" sldId="273"/>
            <ac:spMk id="4" creationId="{6FBDC6A7-A9D6-3EC3-861B-F40B84ED2AEE}"/>
          </ac:spMkLst>
        </pc:spChg>
        <pc:spChg chg="add del mod">
          <ac:chgData name="Joyner, Marty" userId="28e4158c-eee9-43fa-a5d9-6a807ca7df2a" providerId="ADAL" clId="{98A64189-F076-4613-A6B8-8E43C349EBEE}" dt="2022-10-16T23:40:09.448" v="1451"/>
          <ac:spMkLst>
            <pc:docMk/>
            <pc:sldMk cId="1269008460" sldId="273"/>
            <ac:spMk id="4" creationId="{81AB6539-5B0F-1113-3DFB-4A8DD2DC2CF7}"/>
          </ac:spMkLst>
        </pc:spChg>
        <pc:spChg chg="mod">
          <ac:chgData name="Joyner, Marty" userId="28e4158c-eee9-43fa-a5d9-6a807ca7df2a" providerId="ADAL" clId="{98A64189-F076-4613-A6B8-8E43C349EBEE}" dt="2022-10-17T18:07:24.301" v="1813" actId="3062"/>
          <ac:spMkLst>
            <pc:docMk/>
            <pc:sldMk cId="1269008460" sldId="273"/>
            <ac:spMk id="6" creationId="{9501A506-598D-D80E-4BA0-D47E7FEABCC3}"/>
          </ac:spMkLst>
        </pc:spChg>
        <pc:spChg chg="mod">
          <ac:chgData name="Joyner, Marty" userId="28e4158c-eee9-43fa-a5d9-6a807ca7df2a" providerId="ADAL" clId="{98A64189-F076-4613-A6B8-8E43C349EBEE}" dt="2022-10-17T18:07:24.301" v="1813" actId="3062"/>
          <ac:spMkLst>
            <pc:docMk/>
            <pc:sldMk cId="1269008460" sldId="273"/>
            <ac:spMk id="7" creationId="{50D109FD-D88A-0761-0B49-8D714C024B1F}"/>
          </ac:spMkLst>
        </pc:spChg>
        <pc:spChg chg="mod">
          <ac:chgData name="Joyner, Marty" userId="28e4158c-eee9-43fa-a5d9-6a807ca7df2a" providerId="ADAL" clId="{98A64189-F076-4613-A6B8-8E43C349EBEE}" dt="2022-10-17T18:07:24.301" v="1813" actId="3062"/>
          <ac:spMkLst>
            <pc:docMk/>
            <pc:sldMk cId="1269008460" sldId="273"/>
            <ac:spMk id="11" creationId="{E765580E-A19D-6181-3A73-E33E246B9894}"/>
          </ac:spMkLst>
        </pc:spChg>
        <pc:spChg chg="mod">
          <ac:chgData name="Joyner, Marty" userId="28e4158c-eee9-43fa-a5d9-6a807ca7df2a" providerId="ADAL" clId="{98A64189-F076-4613-A6B8-8E43C349EBEE}" dt="2022-10-17T18:07:24.301" v="1813" actId="3062"/>
          <ac:spMkLst>
            <pc:docMk/>
            <pc:sldMk cId="1269008460" sldId="273"/>
            <ac:spMk id="12" creationId="{C297CBC7-BFBE-231E-1310-001F0233186E}"/>
          </ac:spMkLst>
        </pc:spChg>
        <pc:spChg chg="mod">
          <ac:chgData name="Joyner, Marty" userId="28e4158c-eee9-43fa-a5d9-6a807ca7df2a" providerId="ADAL" clId="{98A64189-F076-4613-A6B8-8E43C349EBEE}" dt="2022-10-17T18:07:24.301" v="1813" actId="3062"/>
          <ac:spMkLst>
            <pc:docMk/>
            <pc:sldMk cId="1269008460" sldId="273"/>
            <ac:spMk id="15" creationId="{B390E75E-62C4-DE6E-4F54-7DBE03EE2573}"/>
          </ac:spMkLst>
        </pc:spChg>
        <pc:spChg chg="del">
          <ac:chgData name="Joyner, Marty" userId="28e4158c-eee9-43fa-a5d9-6a807ca7df2a" providerId="ADAL" clId="{98A64189-F076-4613-A6B8-8E43C349EBEE}" dt="2022-10-17T17:21:02.031" v="1607" actId="478"/>
          <ac:spMkLst>
            <pc:docMk/>
            <pc:sldMk cId="1269008460" sldId="273"/>
            <ac:spMk id="16" creationId="{2FE03F65-9037-4072-BE98-335F5EFB9DDC}"/>
          </ac:spMkLst>
        </pc:spChg>
        <pc:spChg chg="del">
          <ac:chgData name="Joyner, Marty" userId="28e4158c-eee9-43fa-a5d9-6a807ca7df2a" providerId="ADAL" clId="{98A64189-F076-4613-A6B8-8E43C349EBEE}" dt="2022-10-17T17:14:57.274" v="1526" actId="478"/>
          <ac:spMkLst>
            <pc:docMk/>
            <pc:sldMk cId="1269008460" sldId="273"/>
            <ac:spMk id="17" creationId="{52698ED4-B77B-4D27-836C-1EBE222ADC92}"/>
          </ac:spMkLst>
        </pc:spChg>
        <pc:spChg chg="del">
          <ac:chgData name="Joyner, Marty" userId="28e4158c-eee9-43fa-a5d9-6a807ca7df2a" providerId="ADAL" clId="{98A64189-F076-4613-A6B8-8E43C349EBEE}" dt="2022-10-17T17:15:01.332" v="1528" actId="478"/>
          <ac:spMkLst>
            <pc:docMk/>
            <pc:sldMk cId="1269008460" sldId="273"/>
            <ac:spMk id="18" creationId="{6C82DD55-5A9F-4666-ACA5-1A35760C5406}"/>
          </ac:spMkLst>
        </pc:spChg>
        <pc:spChg chg="del">
          <ac:chgData name="Joyner, Marty" userId="28e4158c-eee9-43fa-a5d9-6a807ca7df2a" providerId="ADAL" clId="{98A64189-F076-4613-A6B8-8E43C349EBEE}" dt="2022-10-17T17:21:54.521" v="1614" actId="478"/>
          <ac:spMkLst>
            <pc:docMk/>
            <pc:sldMk cId="1269008460" sldId="273"/>
            <ac:spMk id="19" creationId="{61575611-D80C-428E-A03F-3DB722ACAFBB}"/>
          </ac:spMkLst>
        </pc:spChg>
        <pc:spChg chg="mod">
          <ac:chgData name="Joyner, Marty" userId="28e4158c-eee9-43fa-a5d9-6a807ca7df2a" providerId="ADAL" clId="{98A64189-F076-4613-A6B8-8E43C349EBEE}" dt="2022-10-17T18:07:24.301" v="1813" actId="3062"/>
          <ac:spMkLst>
            <pc:docMk/>
            <pc:sldMk cId="1269008460" sldId="273"/>
            <ac:spMk id="20" creationId="{B02A8705-7851-C5EE-DA06-E275E0F57CCB}"/>
          </ac:spMkLst>
        </pc:spChg>
        <pc:spChg chg="mod">
          <ac:chgData name="Joyner, Marty" userId="28e4158c-eee9-43fa-a5d9-6a807ca7df2a" providerId="ADAL" clId="{98A64189-F076-4613-A6B8-8E43C349EBEE}" dt="2022-10-17T18:07:24.301" v="1813" actId="3062"/>
          <ac:spMkLst>
            <pc:docMk/>
            <pc:sldMk cId="1269008460" sldId="273"/>
            <ac:spMk id="22" creationId="{1E2AB97E-3162-9448-6DF2-DA629323A106}"/>
          </ac:spMkLst>
        </pc:spChg>
        <pc:spChg chg="mod">
          <ac:chgData name="Joyner, Marty" userId="28e4158c-eee9-43fa-a5d9-6a807ca7df2a" providerId="ADAL" clId="{98A64189-F076-4613-A6B8-8E43C349EBEE}" dt="2022-10-17T18:07:24.301" v="1813" actId="3062"/>
          <ac:spMkLst>
            <pc:docMk/>
            <pc:sldMk cId="1269008460" sldId="273"/>
            <ac:spMk id="23" creationId="{5A688B13-041E-A622-4E5F-562735DB23E3}"/>
          </ac:spMkLst>
        </pc:spChg>
        <pc:spChg chg="mod modCrop">
          <ac:chgData name="Joyner, Marty" userId="28e4158c-eee9-43fa-a5d9-6a807ca7df2a" providerId="ADAL" clId="{98A64189-F076-4613-A6B8-8E43C349EBEE}" dt="2022-10-17T18:07:24.301" v="1813" actId="3062"/>
          <ac:spMkLst>
            <pc:docMk/>
            <pc:sldMk cId="1269008460" sldId="273"/>
            <ac:spMk id="24" creationId="{A6344A4D-1D6A-6764-A6FC-510727455177}"/>
          </ac:spMkLst>
        </pc:spChg>
        <pc:spChg chg="del mod">
          <ac:chgData name="Joyner, Marty" userId="28e4158c-eee9-43fa-a5d9-6a807ca7df2a" providerId="ADAL" clId="{98A64189-F076-4613-A6B8-8E43C349EBEE}" dt="2022-10-17T18:03:07.879" v="1758" actId="478"/>
          <ac:spMkLst>
            <pc:docMk/>
            <pc:sldMk cId="1269008460" sldId="273"/>
            <ac:spMk id="25" creationId="{2E3F40CE-1CD2-4805-6D90-BFC58D4ED514}"/>
          </ac:spMkLst>
        </pc:spChg>
        <pc:spChg chg="add mod">
          <ac:chgData name="Joyner, Marty" userId="28e4158c-eee9-43fa-a5d9-6a807ca7df2a" providerId="ADAL" clId="{98A64189-F076-4613-A6B8-8E43C349EBEE}" dt="2022-10-17T17:31:02.888" v="1716" actId="20577"/>
          <ac:spMkLst>
            <pc:docMk/>
            <pc:sldMk cId="1269008460" sldId="273"/>
            <ac:spMk id="26" creationId="{40534AEA-FDF1-CE70-66E1-728CED238178}"/>
          </ac:spMkLst>
        </pc:spChg>
        <pc:spChg chg="add mod">
          <ac:chgData name="Joyner, Marty" userId="28e4158c-eee9-43fa-a5d9-6a807ca7df2a" providerId="ADAL" clId="{98A64189-F076-4613-A6B8-8E43C349EBEE}" dt="2022-10-17T18:08:28.968" v="1824" actId="207"/>
          <ac:spMkLst>
            <pc:docMk/>
            <pc:sldMk cId="1269008460" sldId="273"/>
            <ac:spMk id="28" creationId="{2B1AD890-49C9-99EC-22AB-40EE3ED508D0}"/>
          </ac:spMkLst>
        </pc:spChg>
        <pc:spChg chg="add mod">
          <ac:chgData name="Joyner, Marty" userId="28e4158c-eee9-43fa-a5d9-6a807ca7df2a" providerId="ADAL" clId="{98A64189-F076-4613-A6B8-8E43C349EBEE}" dt="2022-10-17T18:09:26.688" v="1907" actId="14861"/>
          <ac:spMkLst>
            <pc:docMk/>
            <pc:sldMk cId="1269008460" sldId="273"/>
            <ac:spMk id="29" creationId="{F8795BD6-025A-D00F-F2D5-C13D29584DE9}"/>
          </ac:spMkLst>
        </pc:spChg>
        <pc:spChg chg="add del">
          <ac:chgData name="Joyner, Marty" userId="28e4158c-eee9-43fa-a5d9-6a807ca7df2a" providerId="ADAL" clId="{98A64189-F076-4613-A6B8-8E43C349EBEE}" dt="2022-10-17T18:07:03.112" v="1809" actId="11529"/>
          <ac:spMkLst>
            <pc:docMk/>
            <pc:sldMk cId="1269008460" sldId="273"/>
            <ac:spMk id="30" creationId="{C6481F49-C4FB-16EF-6C1B-C53100107C37}"/>
          </ac:spMkLst>
        </pc:spChg>
        <pc:grpChg chg="mod">
          <ac:chgData name="Joyner, Marty" userId="28e4158c-eee9-43fa-a5d9-6a807ca7df2a" providerId="ADAL" clId="{98A64189-F076-4613-A6B8-8E43C349EBEE}" dt="2022-10-17T17:30:11.055" v="1693" actId="164"/>
          <ac:grpSpMkLst>
            <pc:docMk/>
            <pc:sldMk cId="1269008460" sldId="273"/>
            <ac:grpSpMk id="2" creationId="{63669606-7E61-0DFE-A015-09AB12ECFF10}"/>
          </ac:grpSpMkLst>
        </pc:grpChg>
        <pc:grpChg chg="add mod">
          <ac:chgData name="Joyner, Marty" userId="28e4158c-eee9-43fa-a5d9-6a807ca7df2a" providerId="ADAL" clId="{98A64189-F076-4613-A6B8-8E43C349EBEE}" dt="2022-10-17T17:30:11.055" v="1693" actId="164"/>
          <ac:grpSpMkLst>
            <pc:docMk/>
            <pc:sldMk cId="1269008460" sldId="273"/>
            <ac:grpSpMk id="27" creationId="{C1C1C879-7505-38E9-746D-E6118E95EAF3}"/>
          </ac:grpSpMkLst>
        </pc:grpChg>
        <pc:graphicFrameChg chg="add del modGraphic">
          <ac:chgData name="Joyner, Marty" userId="28e4158c-eee9-43fa-a5d9-6a807ca7df2a" providerId="ADAL" clId="{98A64189-F076-4613-A6B8-8E43C349EBEE}" dt="2022-10-17T13:15:27.547" v="1462" actId="1032"/>
          <ac:graphicFrameMkLst>
            <pc:docMk/>
            <pc:sldMk cId="1269008460" sldId="273"/>
            <ac:graphicFrameMk id="6" creationId="{60E98B98-FA22-23C5-1C60-CA037194FFA4}"/>
          </ac:graphicFrameMkLst>
        </pc:graphicFrameChg>
        <pc:graphicFrameChg chg="add del modGraphic">
          <ac:chgData name="Joyner, Marty" userId="28e4158c-eee9-43fa-a5d9-6a807ca7df2a" providerId="ADAL" clId="{98A64189-F076-4613-A6B8-8E43C349EBEE}" dt="2022-10-17T13:16:11.069" v="1464" actId="1032"/>
          <ac:graphicFrameMkLst>
            <pc:docMk/>
            <pc:sldMk cId="1269008460" sldId="273"/>
            <ac:graphicFrameMk id="7" creationId="{5A3A5E5E-AE4B-5180-4E0F-70148D5BBB8E}"/>
          </ac:graphicFrameMkLst>
        </pc:graphicFrameChg>
        <pc:graphicFrameChg chg="add del mod modGraphic">
          <ac:chgData name="Joyner, Marty" userId="28e4158c-eee9-43fa-a5d9-6a807ca7df2a" providerId="ADAL" clId="{98A64189-F076-4613-A6B8-8E43C349EBEE}" dt="2022-10-17T17:19:50.196" v="1596" actId="18245"/>
          <ac:graphicFrameMkLst>
            <pc:docMk/>
            <pc:sldMk cId="1269008460" sldId="273"/>
            <ac:graphicFrameMk id="10" creationId="{49B62980-6C7C-94F7-85CA-E9C5C0FCA210}"/>
          </ac:graphicFrameMkLst>
        </pc:graphicFrameChg>
        <pc:picChg chg="del mod">
          <ac:chgData name="Joyner, Marty" userId="28e4158c-eee9-43fa-a5d9-6a807ca7df2a" providerId="ADAL" clId="{98A64189-F076-4613-A6B8-8E43C349EBEE}" dt="2022-10-17T17:16:39.423" v="1580" actId="478"/>
          <ac:picMkLst>
            <pc:docMk/>
            <pc:sldMk cId="1269008460" sldId="273"/>
            <ac:picMk id="8" creationId="{41F95166-C76B-4C53-86C9-285D4967A975}"/>
          </ac:picMkLst>
        </pc:picChg>
        <pc:picChg chg="del">
          <ac:chgData name="Joyner, Marty" userId="28e4158c-eee9-43fa-a5d9-6a807ca7df2a" providerId="ADAL" clId="{98A64189-F076-4613-A6B8-8E43C349EBEE}" dt="2022-10-17T17:14:58.690" v="1527" actId="478"/>
          <ac:picMkLst>
            <pc:docMk/>
            <pc:sldMk cId="1269008460" sldId="273"/>
            <ac:picMk id="9" creationId="{678B2329-9BEA-4DF5-9C19-1565FED6D94B}"/>
          </ac:picMkLst>
        </pc:picChg>
        <pc:picChg chg="add del mod">
          <ac:chgData name="Joyner, Marty" userId="28e4158c-eee9-43fa-a5d9-6a807ca7df2a" providerId="ADAL" clId="{98A64189-F076-4613-A6B8-8E43C349EBEE}" dt="2022-10-17T14:03:41.625" v="1479" actId="478"/>
          <ac:picMkLst>
            <pc:docMk/>
            <pc:sldMk cId="1269008460" sldId="273"/>
            <ac:picMk id="11" creationId="{EB7384AC-6FD0-4381-BE4B-2C105FFE03D8}"/>
          </ac:picMkLst>
        </pc:picChg>
        <pc:picChg chg="del">
          <ac:chgData name="Joyner, Marty" userId="28e4158c-eee9-43fa-a5d9-6a807ca7df2a" providerId="ADAL" clId="{98A64189-F076-4613-A6B8-8E43C349EBEE}" dt="2022-10-17T17:15:02.955" v="1529" actId="478"/>
          <ac:picMkLst>
            <pc:docMk/>
            <pc:sldMk cId="1269008460" sldId="273"/>
            <ac:picMk id="13" creationId="{6CEF4555-0614-41BC-ADCC-D4D7205DC55D}"/>
          </ac:picMkLst>
        </pc:picChg>
        <pc:picChg chg="mod">
          <ac:chgData name="Joyner, Marty" userId="28e4158c-eee9-43fa-a5d9-6a807ca7df2a" providerId="ADAL" clId="{98A64189-F076-4613-A6B8-8E43C349EBEE}" dt="2022-10-17T17:27:19.504" v="1679" actId="1076"/>
          <ac:picMkLst>
            <pc:docMk/>
            <pc:sldMk cId="1269008460" sldId="273"/>
            <ac:picMk id="14" creationId="{98191189-DDFF-4BF8-B0A7-E1E88341F427}"/>
          </ac:picMkLst>
        </pc:picChg>
        <pc:picChg chg="del">
          <ac:chgData name="Joyner, Marty" userId="28e4158c-eee9-43fa-a5d9-6a807ca7df2a" providerId="ADAL" clId="{98A64189-F076-4613-A6B8-8E43C349EBEE}" dt="2022-10-17T13:18:44.263" v="1474" actId="21"/>
          <ac:picMkLst>
            <pc:docMk/>
            <pc:sldMk cId="1269008460" sldId="273"/>
            <ac:picMk id="15" creationId="{25270C67-41BE-465A-A602-15026942226E}"/>
          </ac:picMkLst>
        </pc:picChg>
        <pc:picChg chg="mod ord">
          <ac:chgData name="Joyner, Marty" userId="28e4158c-eee9-43fa-a5d9-6a807ca7df2a" providerId="ADAL" clId="{98A64189-F076-4613-A6B8-8E43C349EBEE}" dt="2022-10-17T17:30:11.055" v="1693" actId="164"/>
          <ac:picMkLst>
            <pc:docMk/>
            <pc:sldMk cId="1269008460" sldId="273"/>
            <ac:picMk id="21" creationId="{72DA38B9-0B1E-4720-B948-2C8A4AC3DB1B}"/>
          </ac:picMkLst>
        </pc:picChg>
      </pc:sldChg>
      <pc:sldChg chg="addSp delSp modSp mod modNotesTx">
        <pc:chgData name="Joyner, Marty" userId="28e4158c-eee9-43fa-a5d9-6a807ca7df2a" providerId="ADAL" clId="{98A64189-F076-4613-A6B8-8E43C349EBEE}" dt="2022-10-19T21:42:30.954" v="5755" actId="1076"/>
        <pc:sldMkLst>
          <pc:docMk/>
          <pc:sldMk cId="1695588175" sldId="274"/>
        </pc:sldMkLst>
        <pc:spChg chg="add mod">
          <ac:chgData name="Joyner, Marty" userId="28e4158c-eee9-43fa-a5d9-6a807ca7df2a" providerId="ADAL" clId="{98A64189-F076-4613-A6B8-8E43C349EBEE}" dt="2022-10-17T18:31:38.655" v="2045" actId="20577"/>
          <ac:spMkLst>
            <pc:docMk/>
            <pc:sldMk cId="1695588175" sldId="274"/>
            <ac:spMk id="2" creationId="{65EFBD60-0316-4F16-9F72-AE02264359F4}"/>
          </ac:spMkLst>
        </pc:spChg>
        <pc:spChg chg="del mod">
          <ac:chgData name="Joyner, Marty" userId="28e4158c-eee9-43fa-a5d9-6a807ca7df2a" providerId="ADAL" clId="{98A64189-F076-4613-A6B8-8E43C349EBEE}" dt="2022-10-16T23:40:22.647" v="1457"/>
          <ac:spMkLst>
            <pc:docMk/>
            <pc:sldMk cId="1695588175" sldId="274"/>
            <ac:spMk id="2" creationId="{73DF039D-B551-9E45-9365-37087C473DC7}"/>
          </ac:spMkLst>
        </pc:spChg>
        <pc:spChg chg="add mod">
          <ac:chgData name="Joyner, Marty" userId="28e4158c-eee9-43fa-a5d9-6a807ca7df2a" providerId="ADAL" clId="{98A64189-F076-4613-A6B8-8E43C349EBEE}" dt="2022-10-17T18:31:54.195" v="2062" actId="20577"/>
          <ac:spMkLst>
            <pc:docMk/>
            <pc:sldMk cId="1695588175" sldId="274"/>
            <ac:spMk id="3" creationId="{96CF38FC-44AC-DA88-DC84-FA3275A2D567}"/>
          </ac:spMkLst>
        </pc:spChg>
        <pc:spChg chg="del">
          <ac:chgData name="Joyner, Marty" userId="28e4158c-eee9-43fa-a5d9-6a807ca7df2a" providerId="ADAL" clId="{98A64189-F076-4613-A6B8-8E43C349EBEE}" dt="2022-10-16T23:40:28.892" v="1458" actId="478"/>
          <ac:spMkLst>
            <pc:docMk/>
            <pc:sldMk cId="1695588175" sldId="274"/>
            <ac:spMk id="6" creationId="{327F153C-46A4-034B-AB7B-364152805417}"/>
          </ac:spMkLst>
        </pc:spChg>
        <pc:spChg chg="mod">
          <ac:chgData name="Joyner, Marty" userId="28e4158c-eee9-43fa-a5d9-6a807ca7df2a" providerId="ADAL" clId="{98A64189-F076-4613-A6B8-8E43C349EBEE}" dt="2022-10-17T18:13:25.285" v="1929" actId="1076"/>
          <ac:spMkLst>
            <pc:docMk/>
            <pc:sldMk cId="1695588175" sldId="274"/>
            <ac:spMk id="8" creationId="{D7D2B3A1-D9B3-49C6-8939-8B5D7F7D99D2}"/>
          </ac:spMkLst>
        </pc:spChg>
        <pc:spChg chg="mod">
          <ac:chgData name="Joyner, Marty" userId="28e4158c-eee9-43fa-a5d9-6a807ca7df2a" providerId="ADAL" clId="{98A64189-F076-4613-A6B8-8E43C349EBEE}" dt="2022-10-17T18:13:28.016" v="1930" actId="1076"/>
          <ac:spMkLst>
            <pc:docMk/>
            <pc:sldMk cId="1695588175" sldId="274"/>
            <ac:spMk id="10" creationId="{E0D4B3C6-D9C1-45FD-B38D-DD1F35E40EEB}"/>
          </ac:spMkLst>
        </pc:spChg>
        <pc:spChg chg="mod">
          <ac:chgData name="Joyner, Marty" userId="28e4158c-eee9-43fa-a5d9-6a807ca7df2a" providerId="ADAL" clId="{98A64189-F076-4613-A6B8-8E43C349EBEE}" dt="2022-10-17T18:13:15.436" v="1928" actId="1076"/>
          <ac:spMkLst>
            <pc:docMk/>
            <pc:sldMk cId="1695588175" sldId="274"/>
            <ac:spMk id="12" creationId="{1052D30A-A44D-46B3-80AD-218B43DA67AF}"/>
          </ac:spMkLst>
        </pc:spChg>
        <pc:spChg chg="mod">
          <ac:chgData name="Joyner, Marty" userId="28e4158c-eee9-43fa-a5d9-6a807ca7df2a" providerId="ADAL" clId="{98A64189-F076-4613-A6B8-8E43C349EBEE}" dt="2022-10-19T21:42:30.954" v="5755" actId="1076"/>
          <ac:spMkLst>
            <pc:docMk/>
            <pc:sldMk cId="1695588175" sldId="274"/>
            <ac:spMk id="15" creationId="{8B53EBB5-84F9-4F09-BA47-68ACAD497D7C}"/>
          </ac:spMkLst>
        </pc:spChg>
        <pc:spChg chg="mod">
          <ac:chgData name="Joyner, Marty" userId="28e4158c-eee9-43fa-a5d9-6a807ca7df2a" providerId="ADAL" clId="{98A64189-F076-4613-A6B8-8E43C349EBEE}" dt="2022-10-19T13:03:20.841" v="4721" actId="1036"/>
          <ac:spMkLst>
            <pc:docMk/>
            <pc:sldMk cId="1695588175" sldId="274"/>
            <ac:spMk id="20" creationId="{F1CBD31C-3A7F-444E-8186-3590E389427E}"/>
          </ac:spMkLst>
        </pc:spChg>
        <pc:spChg chg="mod ord">
          <ac:chgData name="Joyner, Marty" userId="28e4158c-eee9-43fa-a5d9-6a807ca7df2a" providerId="ADAL" clId="{98A64189-F076-4613-A6B8-8E43C349EBEE}" dt="2022-10-17T18:12:53.490" v="1922" actId="1076"/>
          <ac:spMkLst>
            <pc:docMk/>
            <pc:sldMk cId="1695588175" sldId="274"/>
            <ac:spMk id="22" creationId="{E2EFA1F9-7446-45DB-87D8-8AED76D48F4C}"/>
          </ac:spMkLst>
        </pc:spChg>
        <pc:spChg chg="mod ord">
          <ac:chgData name="Joyner, Marty" userId="28e4158c-eee9-43fa-a5d9-6a807ca7df2a" providerId="ADAL" clId="{98A64189-F076-4613-A6B8-8E43C349EBEE}" dt="2022-10-19T13:03:30.909" v="4722" actId="20577"/>
          <ac:spMkLst>
            <pc:docMk/>
            <pc:sldMk cId="1695588175" sldId="274"/>
            <ac:spMk id="23" creationId="{ACEC42FF-7347-4581-8BE0-5EFA63B39A6E}"/>
          </ac:spMkLst>
        </pc:spChg>
        <pc:spChg chg="mod ord">
          <ac:chgData name="Joyner, Marty" userId="28e4158c-eee9-43fa-a5d9-6a807ca7df2a" providerId="ADAL" clId="{98A64189-F076-4613-A6B8-8E43C349EBEE}" dt="2022-10-17T18:11:10.134" v="1917" actId="171"/>
          <ac:spMkLst>
            <pc:docMk/>
            <pc:sldMk cId="1695588175" sldId="274"/>
            <ac:spMk id="24" creationId="{EBC5C08F-C8CE-417B-ADE7-B9E9419E0BBC}"/>
          </ac:spMkLst>
        </pc:spChg>
        <pc:grpChg chg="mod">
          <ac:chgData name="Joyner, Marty" userId="28e4158c-eee9-43fa-a5d9-6a807ca7df2a" providerId="ADAL" clId="{98A64189-F076-4613-A6B8-8E43C349EBEE}" dt="2022-10-17T18:13:10.717" v="1927" actId="1076"/>
          <ac:grpSpMkLst>
            <pc:docMk/>
            <pc:sldMk cId="1695588175" sldId="274"/>
            <ac:grpSpMk id="25" creationId="{78B20F8D-6BDC-4CC5-8159-E8B100223838}"/>
          </ac:grpSpMkLst>
        </pc:grpChg>
        <pc:grpChg chg="mod">
          <ac:chgData name="Joyner, Marty" userId="28e4158c-eee9-43fa-a5d9-6a807ca7df2a" providerId="ADAL" clId="{98A64189-F076-4613-A6B8-8E43C349EBEE}" dt="2022-10-17T18:12:43.096" v="1921" actId="1076"/>
          <ac:grpSpMkLst>
            <pc:docMk/>
            <pc:sldMk cId="1695588175" sldId="274"/>
            <ac:grpSpMk id="26" creationId="{A069117C-7EC5-446E-B4EB-FA0DCF51331B}"/>
          </ac:grpSpMkLst>
        </pc:grpChg>
        <pc:grpChg chg="mod">
          <ac:chgData name="Joyner, Marty" userId="28e4158c-eee9-43fa-a5d9-6a807ca7df2a" providerId="ADAL" clId="{98A64189-F076-4613-A6B8-8E43C349EBEE}" dt="2022-10-17T18:13:34.263" v="1931" actId="1076"/>
          <ac:grpSpMkLst>
            <pc:docMk/>
            <pc:sldMk cId="1695588175" sldId="274"/>
            <ac:grpSpMk id="28" creationId="{C62C01E3-7D7F-4157-BC1D-5E3D04F10266}"/>
          </ac:grpSpMkLst>
        </pc:grpChg>
        <pc:picChg chg="mod">
          <ac:chgData name="Joyner, Marty" userId="28e4158c-eee9-43fa-a5d9-6a807ca7df2a" providerId="ADAL" clId="{98A64189-F076-4613-A6B8-8E43C349EBEE}" dt="2022-10-17T18:13:07.031" v="1926" actId="1076"/>
          <ac:picMkLst>
            <pc:docMk/>
            <pc:sldMk cId="1695588175" sldId="274"/>
            <ac:picMk id="7" creationId="{2AED65D1-7D0B-4B93-9281-6E10E58B6F2B}"/>
          </ac:picMkLst>
        </pc:picChg>
      </pc:sldChg>
      <pc:sldChg chg="addSp delSp modSp mod modClrScheme chgLayout modNotesTx">
        <pc:chgData name="Joyner, Marty" userId="28e4158c-eee9-43fa-a5d9-6a807ca7df2a" providerId="ADAL" clId="{98A64189-F076-4613-A6B8-8E43C349EBEE}" dt="2022-10-19T17:39:20.614" v="5729" actId="113"/>
        <pc:sldMkLst>
          <pc:docMk/>
          <pc:sldMk cId="2524765105" sldId="275"/>
        </pc:sldMkLst>
        <pc:spChg chg="del">
          <ac:chgData name="Joyner, Marty" userId="28e4158c-eee9-43fa-a5d9-6a807ca7df2a" providerId="ADAL" clId="{98A64189-F076-4613-A6B8-8E43C349EBEE}" dt="2022-10-17T18:14:27.488" v="1934" actId="478"/>
          <ac:spMkLst>
            <pc:docMk/>
            <pc:sldMk cId="2524765105" sldId="275"/>
            <ac:spMk id="2" creationId="{73DF039D-B551-9E45-9365-37087C473DC7}"/>
          </ac:spMkLst>
        </pc:spChg>
        <pc:spChg chg="mod">
          <ac:chgData name="Joyner, Marty" userId="28e4158c-eee9-43fa-a5d9-6a807ca7df2a" providerId="ADAL" clId="{98A64189-F076-4613-A6B8-8E43C349EBEE}" dt="2022-10-19T17:38:27.367" v="5671" actId="20577"/>
          <ac:spMkLst>
            <pc:docMk/>
            <pc:sldMk cId="2524765105" sldId="275"/>
            <ac:spMk id="3" creationId="{F902F8BD-56AB-4C7A-BAD1-80B84604F8AF}"/>
          </ac:spMkLst>
        </pc:spChg>
        <pc:spChg chg="add mod ord">
          <ac:chgData name="Joyner, Marty" userId="28e4158c-eee9-43fa-a5d9-6a807ca7df2a" providerId="ADAL" clId="{98A64189-F076-4613-A6B8-8E43C349EBEE}" dt="2022-10-17T18:14:33.282" v="1946" actId="20577"/>
          <ac:spMkLst>
            <pc:docMk/>
            <pc:sldMk cId="2524765105" sldId="275"/>
            <ac:spMk id="4" creationId="{256194C7-8AB9-E466-CA3E-F94D25806AEB}"/>
          </ac:spMkLst>
        </pc:spChg>
        <pc:spChg chg="add mod">
          <ac:chgData name="Joyner, Marty" userId="28e4158c-eee9-43fa-a5d9-6a807ca7df2a" providerId="ADAL" clId="{98A64189-F076-4613-A6B8-8E43C349EBEE}" dt="2022-10-17T18:15:32.529" v="1996" actId="20577"/>
          <ac:spMkLst>
            <pc:docMk/>
            <pc:sldMk cId="2524765105" sldId="275"/>
            <ac:spMk id="6" creationId="{7E0F67B8-52AA-3F54-EAFF-942026EF7C71}"/>
          </ac:spMkLst>
        </pc:spChg>
        <pc:picChg chg="mod">
          <ac:chgData name="Joyner, Marty" userId="28e4158c-eee9-43fa-a5d9-6a807ca7df2a" providerId="ADAL" clId="{98A64189-F076-4613-A6B8-8E43C349EBEE}" dt="2022-10-17T18:31:07.932" v="2006" actId="1076"/>
          <ac:picMkLst>
            <pc:docMk/>
            <pc:sldMk cId="2524765105" sldId="275"/>
            <ac:picMk id="7" creationId="{BABD4A34-2B05-4398-94A2-E51661616760}"/>
          </ac:picMkLst>
        </pc:picChg>
      </pc:sldChg>
      <pc:sldChg chg="addSp delSp modSp mod modAnim modNotesTx">
        <pc:chgData name="Joyner, Marty" userId="28e4158c-eee9-43fa-a5d9-6a807ca7df2a" providerId="ADAL" clId="{98A64189-F076-4613-A6B8-8E43C349EBEE}" dt="2022-10-19T15:17:06.332" v="5227" actId="113"/>
        <pc:sldMkLst>
          <pc:docMk/>
          <pc:sldMk cId="4241472035" sldId="276"/>
        </pc:sldMkLst>
        <pc:spChg chg="del mod">
          <ac:chgData name="Joyner, Marty" userId="28e4158c-eee9-43fa-a5d9-6a807ca7df2a" providerId="ADAL" clId="{98A64189-F076-4613-A6B8-8E43C349EBEE}" dt="2022-10-17T18:32:07.416" v="2065" actId="478"/>
          <ac:spMkLst>
            <pc:docMk/>
            <pc:sldMk cId="4241472035" sldId="276"/>
            <ac:spMk id="2" creationId="{73DF039D-B551-9E45-9365-37087C473DC7}"/>
          </ac:spMkLst>
        </pc:spChg>
        <pc:spChg chg="mod">
          <ac:chgData name="Joyner, Marty" userId="28e4158c-eee9-43fa-a5d9-6a807ca7df2a" providerId="ADAL" clId="{98A64189-F076-4613-A6B8-8E43C349EBEE}" dt="2022-10-17T19:00:05.603" v="2457" actId="313"/>
          <ac:spMkLst>
            <pc:docMk/>
            <pc:sldMk cId="4241472035" sldId="276"/>
            <ac:spMk id="3" creationId="{F902F8BD-56AB-4C7A-BAD1-80B84604F8AF}"/>
          </ac:spMkLst>
        </pc:spChg>
        <pc:spChg chg="add mod">
          <ac:chgData name="Joyner, Marty" userId="28e4158c-eee9-43fa-a5d9-6a807ca7df2a" providerId="ADAL" clId="{98A64189-F076-4613-A6B8-8E43C349EBEE}" dt="2022-10-17T18:32:12.059" v="2067" actId="20577"/>
          <ac:spMkLst>
            <pc:docMk/>
            <pc:sldMk cId="4241472035" sldId="276"/>
            <ac:spMk id="4" creationId="{0D699ECD-98CD-685A-A6E5-27661E1EF1A5}"/>
          </ac:spMkLst>
        </pc:spChg>
        <pc:spChg chg="add del">
          <ac:chgData name="Joyner, Marty" userId="28e4158c-eee9-43fa-a5d9-6a807ca7df2a" providerId="ADAL" clId="{98A64189-F076-4613-A6B8-8E43C349EBEE}" dt="2022-10-17T18:56:59.082" v="2075" actId="22"/>
          <ac:spMkLst>
            <pc:docMk/>
            <pc:sldMk cId="4241472035" sldId="276"/>
            <ac:spMk id="7" creationId="{10D50472-A74E-E7CB-C9F6-C3C467AB6A68}"/>
          </ac:spMkLst>
        </pc:spChg>
        <pc:spChg chg="add mod">
          <ac:chgData name="Joyner, Marty" userId="28e4158c-eee9-43fa-a5d9-6a807ca7df2a" providerId="ADAL" clId="{98A64189-F076-4613-A6B8-8E43C349EBEE}" dt="2022-10-17T18:57:30.952" v="2116" actId="20577"/>
          <ac:spMkLst>
            <pc:docMk/>
            <pc:sldMk cId="4241472035" sldId="276"/>
            <ac:spMk id="9" creationId="{E124F53F-6B46-1077-539C-FBA5D555DE8C}"/>
          </ac:spMkLst>
        </pc:spChg>
        <pc:spChg chg="mod">
          <ac:chgData name="Joyner, Marty" userId="28e4158c-eee9-43fa-a5d9-6a807ca7df2a" providerId="ADAL" clId="{98A64189-F076-4613-A6B8-8E43C349EBEE}" dt="2022-10-17T19:00:29.800" v="2461" actId="164"/>
          <ac:spMkLst>
            <pc:docMk/>
            <pc:sldMk cId="4241472035" sldId="276"/>
            <ac:spMk id="11" creationId="{6C6B8A19-C087-460D-9CC0-FF1808523EBF}"/>
          </ac:spMkLst>
        </pc:spChg>
        <pc:spChg chg="mod">
          <ac:chgData name="Joyner, Marty" userId="28e4158c-eee9-43fa-a5d9-6a807ca7df2a" providerId="ADAL" clId="{98A64189-F076-4613-A6B8-8E43C349EBEE}" dt="2022-10-17T19:00:29.800" v="2461" actId="164"/>
          <ac:spMkLst>
            <pc:docMk/>
            <pc:sldMk cId="4241472035" sldId="276"/>
            <ac:spMk id="12" creationId="{09CB3ABC-0A8F-4594-A811-964070C773A1}"/>
          </ac:spMkLst>
        </pc:spChg>
        <pc:spChg chg="mod">
          <ac:chgData name="Joyner, Marty" userId="28e4158c-eee9-43fa-a5d9-6a807ca7df2a" providerId="ADAL" clId="{98A64189-F076-4613-A6B8-8E43C349EBEE}" dt="2022-10-17T19:00:29.800" v="2461" actId="164"/>
          <ac:spMkLst>
            <pc:docMk/>
            <pc:sldMk cId="4241472035" sldId="276"/>
            <ac:spMk id="13" creationId="{76E3382F-A797-4A35-B136-E41CBF58AADE}"/>
          </ac:spMkLst>
        </pc:spChg>
        <pc:spChg chg="mod">
          <ac:chgData name="Joyner, Marty" userId="28e4158c-eee9-43fa-a5d9-6a807ca7df2a" providerId="ADAL" clId="{98A64189-F076-4613-A6B8-8E43C349EBEE}" dt="2022-10-17T19:00:29.800" v="2461" actId="164"/>
          <ac:spMkLst>
            <pc:docMk/>
            <pc:sldMk cId="4241472035" sldId="276"/>
            <ac:spMk id="14" creationId="{816BF492-A9C0-43CE-8528-4C20C724438A}"/>
          </ac:spMkLst>
        </pc:spChg>
        <pc:spChg chg="add mod">
          <ac:chgData name="Joyner, Marty" userId="28e4158c-eee9-43fa-a5d9-6a807ca7df2a" providerId="ADAL" clId="{98A64189-F076-4613-A6B8-8E43C349EBEE}" dt="2022-10-17T19:00:59.543" v="2469" actId="1076"/>
          <ac:spMkLst>
            <pc:docMk/>
            <pc:sldMk cId="4241472035" sldId="276"/>
            <ac:spMk id="15" creationId="{FA07291F-0B9C-5A16-9058-13D760148422}"/>
          </ac:spMkLst>
        </pc:spChg>
        <pc:spChg chg="mod">
          <ac:chgData name="Joyner, Marty" userId="28e4158c-eee9-43fa-a5d9-6a807ca7df2a" providerId="ADAL" clId="{98A64189-F076-4613-A6B8-8E43C349EBEE}" dt="2022-10-17T19:00:29.800" v="2461" actId="164"/>
          <ac:spMkLst>
            <pc:docMk/>
            <pc:sldMk cId="4241472035" sldId="276"/>
            <ac:spMk id="17" creationId="{D735DE3C-0973-4FC2-975B-D20AF0A36D04}"/>
          </ac:spMkLst>
        </pc:spChg>
        <pc:spChg chg="mod">
          <ac:chgData name="Joyner, Marty" userId="28e4158c-eee9-43fa-a5d9-6a807ca7df2a" providerId="ADAL" clId="{98A64189-F076-4613-A6B8-8E43C349EBEE}" dt="2022-10-17T19:00:29.800" v="2461" actId="164"/>
          <ac:spMkLst>
            <pc:docMk/>
            <pc:sldMk cId="4241472035" sldId="276"/>
            <ac:spMk id="19" creationId="{FC83D38A-E42A-47CE-8E1C-DBBC66DDCF21}"/>
          </ac:spMkLst>
        </pc:spChg>
        <pc:spChg chg="mod">
          <ac:chgData name="Joyner, Marty" userId="28e4158c-eee9-43fa-a5d9-6a807ca7df2a" providerId="ADAL" clId="{98A64189-F076-4613-A6B8-8E43C349EBEE}" dt="2022-10-17T19:00:29.800" v="2461" actId="164"/>
          <ac:spMkLst>
            <pc:docMk/>
            <pc:sldMk cId="4241472035" sldId="276"/>
            <ac:spMk id="20" creationId="{CA64598E-12A8-4C49-A9C9-8AA33B60C2AC}"/>
          </ac:spMkLst>
        </pc:spChg>
        <pc:spChg chg="mod">
          <ac:chgData name="Joyner, Marty" userId="28e4158c-eee9-43fa-a5d9-6a807ca7df2a" providerId="ADAL" clId="{98A64189-F076-4613-A6B8-8E43C349EBEE}" dt="2022-10-17T19:00:29.800" v="2461" actId="164"/>
          <ac:spMkLst>
            <pc:docMk/>
            <pc:sldMk cId="4241472035" sldId="276"/>
            <ac:spMk id="21" creationId="{037310B1-898F-4271-8D2A-C2F16963EE83}"/>
          </ac:spMkLst>
        </pc:spChg>
        <pc:spChg chg="mod">
          <ac:chgData name="Joyner, Marty" userId="28e4158c-eee9-43fa-a5d9-6a807ca7df2a" providerId="ADAL" clId="{98A64189-F076-4613-A6B8-8E43C349EBEE}" dt="2022-10-17T19:00:29.800" v="2461" actId="164"/>
          <ac:spMkLst>
            <pc:docMk/>
            <pc:sldMk cId="4241472035" sldId="276"/>
            <ac:spMk id="22" creationId="{C025EB46-D68C-4515-B13B-7E464361FE53}"/>
          </ac:spMkLst>
        </pc:spChg>
        <pc:spChg chg="mod">
          <ac:chgData name="Joyner, Marty" userId="28e4158c-eee9-43fa-a5d9-6a807ca7df2a" providerId="ADAL" clId="{98A64189-F076-4613-A6B8-8E43C349EBEE}" dt="2022-10-17T19:00:29.800" v="2461" actId="164"/>
          <ac:spMkLst>
            <pc:docMk/>
            <pc:sldMk cId="4241472035" sldId="276"/>
            <ac:spMk id="25" creationId="{A7F09B3E-2FB6-4FE6-9C97-A4374DB5707B}"/>
          </ac:spMkLst>
        </pc:spChg>
        <pc:grpChg chg="add mod">
          <ac:chgData name="Joyner, Marty" userId="28e4158c-eee9-43fa-a5d9-6a807ca7df2a" providerId="ADAL" clId="{98A64189-F076-4613-A6B8-8E43C349EBEE}" dt="2022-10-17T19:00:54.480" v="2468" actId="1076"/>
          <ac:grpSpMkLst>
            <pc:docMk/>
            <pc:sldMk cId="4241472035" sldId="276"/>
            <ac:grpSpMk id="16" creationId="{503D702C-67DD-D827-505C-B4986AA0E9E3}"/>
          </ac:grpSpMkLst>
        </pc:grpChg>
        <pc:picChg chg="mod">
          <ac:chgData name="Joyner, Marty" userId="28e4158c-eee9-43fa-a5d9-6a807ca7df2a" providerId="ADAL" clId="{98A64189-F076-4613-A6B8-8E43C349EBEE}" dt="2022-10-17T19:01:30.156" v="2536" actId="1440"/>
          <ac:picMkLst>
            <pc:docMk/>
            <pc:sldMk cId="4241472035" sldId="276"/>
            <ac:picMk id="8" creationId="{A0AC8CD5-3644-44A7-BDC2-9B1F37F8A70F}"/>
          </ac:picMkLst>
        </pc:picChg>
        <pc:picChg chg="del mod">
          <ac:chgData name="Joyner, Marty" userId="28e4158c-eee9-43fa-a5d9-6a807ca7df2a" providerId="ADAL" clId="{98A64189-F076-4613-A6B8-8E43C349EBEE}" dt="2022-10-17T19:00:39.110" v="2464" actId="478"/>
          <ac:picMkLst>
            <pc:docMk/>
            <pc:sldMk cId="4241472035" sldId="276"/>
            <ac:picMk id="10" creationId="{34523038-1086-4692-B594-DFCA385E23D7}"/>
          </ac:picMkLst>
        </pc:picChg>
        <pc:picChg chg="mod">
          <ac:chgData name="Joyner, Marty" userId="28e4158c-eee9-43fa-a5d9-6a807ca7df2a" providerId="ADAL" clId="{98A64189-F076-4613-A6B8-8E43C349EBEE}" dt="2022-10-17T19:00:29.800" v="2461" actId="164"/>
          <ac:picMkLst>
            <pc:docMk/>
            <pc:sldMk cId="4241472035" sldId="276"/>
            <ac:picMk id="24" creationId="{1F033577-9063-42D5-A3E4-2946CFF6CA26}"/>
          </ac:picMkLst>
        </pc:picChg>
      </pc:sldChg>
      <pc:sldChg chg="addSp delSp modSp mod modClrScheme chgLayout modNotesTx">
        <pc:chgData name="Joyner, Marty" userId="28e4158c-eee9-43fa-a5d9-6a807ca7df2a" providerId="ADAL" clId="{98A64189-F076-4613-A6B8-8E43C349EBEE}" dt="2022-10-19T15:18:57.159" v="5415" actId="20577"/>
        <pc:sldMkLst>
          <pc:docMk/>
          <pc:sldMk cId="674334837" sldId="277"/>
        </pc:sldMkLst>
        <pc:spChg chg="del mod">
          <ac:chgData name="Joyner, Marty" userId="28e4158c-eee9-43fa-a5d9-6a807ca7df2a" providerId="ADAL" clId="{98A64189-F076-4613-A6B8-8E43C349EBEE}" dt="2022-10-17T19:02:40.841" v="2539" actId="478"/>
          <ac:spMkLst>
            <pc:docMk/>
            <pc:sldMk cId="674334837" sldId="277"/>
            <ac:spMk id="2" creationId="{73DF039D-B551-9E45-9365-37087C473DC7}"/>
          </ac:spMkLst>
        </pc:spChg>
        <pc:spChg chg="add mod ord">
          <ac:chgData name="Joyner, Marty" userId="28e4158c-eee9-43fa-a5d9-6a807ca7df2a" providerId="ADAL" clId="{98A64189-F076-4613-A6B8-8E43C349EBEE}" dt="2022-10-17T19:03:00.152" v="2541" actId="20577"/>
          <ac:spMkLst>
            <pc:docMk/>
            <pc:sldMk cId="674334837" sldId="277"/>
            <ac:spMk id="3" creationId="{7997BDF6-DB52-E7FB-7526-9E9BE3A90F0A}"/>
          </ac:spMkLst>
        </pc:spChg>
        <pc:spChg chg="add mod">
          <ac:chgData name="Joyner, Marty" userId="28e4158c-eee9-43fa-a5d9-6a807ca7df2a" providerId="ADAL" clId="{98A64189-F076-4613-A6B8-8E43C349EBEE}" dt="2022-10-18T17:44:45.047" v="3964" actId="20577"/>
          <ac:spMkLst>
            <pc:docMk/>
            <pc:sldMk cId="674334837" sldId="277"/>
            <ac:spMk id="4" creationId="{F27DE3C6-4113-A8FD-9EC0-A9B7E772712D}"/>
          </ac:spMkLst>
        </pc:spChg>
        <pc:spChg chg="del">
          <ac:chgData name="Joyner, Marty" userId="28e4158c-eee9-43fa-a5d9-6a807ca7df2a" providerId="ADAL" clId="{98A64189-F076-4613-A6B8-8E43C349EBEE}" dt="2022-10-17T17:28:43.951" v="1690" actId="478"/>
          <ac:spMkLst>
            <pc:docMk/>
            <pc:sldMk cId="674334837" sldId="277"/>
            <ac:spMk id="6" creationId="{327F153C-46A4-034B-AB7B-364152805417}"/>
          </ac:spMkLst>
        </pc:spChg>
      </pc:sldChg>
      <pc:sldChg chg="addSp delSp modSp mod modNotesTx">
        <pc:chgData name="Joyner, Marty" userId="28e4158c-eee9-43fa-a5d9-6a807ca7df2a" providerId="ADAL" clId="{98A64189-F076-4613-A6B8-8E43C349EBEE}" dt="2022-10-19T15:21:09.774" v="5614" actId="20577"/>
        <pc:sldMkLst>
          <pc:docMk/>
          <pc:sldMk cId="482051291" sldId="278"/>
        </pc:sldMkLst>
        <pc:spChg chg="del">
          <ac:chgData name="Joyner, Marty" userId="28e4158c-eee9-43fa-a5d9-6a807ca7df2a" providerId="ADAL" clId="{98A64189-F076-4613-A6B8-8E43C349EBEE}" dt="2022-10-17T19:03:37.354" v="2545" actId="478"/>
          <ac:spMkLst>
            <pc:docMk/>
            <pc:sldMk cId="482051291" sldId="278"/>
            <ac:spMk id="2" creationId="{73DF039D-B551-9E45-9365-37087C473DC7}"/>
          </ac:spMkLst>
        </pc:spChg>
        <pc:spChg chg="add mod">
          <ac:chgData name="Joyner, Marty" userId="28e4158c-eee9-43fa-a5d9-6a807ca7df2a" providerId="ADAL" clId="{98A64189-F076-4613-A6B8-8E43C349EBEE}" dt="2022-10-17T19:03:59.505" v="2590" actId="20577"/>
          <ac:spMkLst>
            <pc:docMk/>
            <pc:sldMk cId="482051291" sldId="278"/>
            <ac:spMk id="3" creationId="{92EDA85A-ABF7-0F9C-14A2-67771EEB6792}"/>
          </ac:spMkLst>
        </pc:spChg>
        <pc:spChg chg="add mod">
          <ac:chgData name="Joyner, Marty" userId="28e4158c-eee9-43fa-a5d9-6a807ca7df2a" providerId="ADAL" clId="{98A64189-F076-4613-A6B8-8E43C349EBEE}" dt="2022-10-18T17:44:04.841" v="3894" actId="20577"/>
          <ac:spMkLst>
            <pc:docMk/>
            <pc:sldMk cId="482051291" sldId="278"/>
            <ac:spMk id="4" creationId="{35335111-601A-E7E0-DD0B-B9AD43036862}"/>
          </ac:spMkLst>
        </pc:spChg>
        <pc:spChg chg="del">
          <ac:chgData name="Joyner, Marty" userId="28e4158c-eee9-43fa-a5d9-6a807ca7df2a" providerId="ADAL" clId="{98A64189-F076-4613-A6B8-8E43C349EBEE}" dt="2022-10-17T19:04:09.499" v="2591" actId="478"/>
          <ac:spMkLst>
            <pc:docMk/>
            <pc:sldMk cId="482051291" sldId="278"/>
            <ac:spMk id="6" creationId="{327F153C-46A4-034B-AB7B-364152805417}"/>
          </ac:spMkLst>
        </pc:spChg>
        <pc:graphicFrameChg chg="mod">
          <ac:chgData name="Joyner, Marty" userId="28e4158c-eee9-43fa-a5d9-6a807ca7df2a" providerId="ADAL" clId="{98A64189-F076-4613-A6B8-8E43C349EBEE}" dt="2022-10-17T19:03:26.698" v="2543" actId="1076"/>
          <ac:graphicFrameMkLst>
            <pc:docMk/>
            <pc:sldMk cId="482051291" sldId="278"/>
            <ac:graphicFrameMk id="10" creationId="{E8097A96-D858-47D1-8518-A6EB1E8922AE}"/>
          </ac:graphicFrameMkLst>
        </pc:graphicFrameChg>
      </pc:sldChg>
      <pc:sldChg chg="addSp delSp modSp mod modClrScheme addAnim delAnim modAnim chgLayout modNotesTx">
        <pc:chgData name="Joyner, Marty" userId="28e4158c-eee9-43fa-a5d9-6a807ca7df2a" providerId="ADAL" clId="{98A64189-F076-4613-A6B8-8E43C349EBEE}" dt="2022-10-18T17:44:08.740" v="3895" actId="20577"/>
        <pc:sldMkLst>
          <pc:docMk/>
          <pc:sldMk cId="1419448754" sldId="279"/>
        </pc:sldMkLst>
        <pc:spChg chg="del mod">
          <ac:chgData name="Joyner, Marty" userId="28e4158c-eee9-43fa-a5d9-6a807ca7df2a" providerId="ADAL" clId="{98A64189-F076-4613-A6B8-8E43C349EBEE}" dt="2022-10-17T19:04:24.683" v="2594" actId="478"/>
          <ac:spMkLst>
            <pc:docMk/>
            <pc:sldMk cId="1419448754" sldId="279"/>
            <ac:spMk id="2" creationId="{73DF039D-B551-9E45-9365-37087C473DC7}"/>
          </ac:spMkLst>
        </pc:spChg>
        <pc:spChg chg="mod">
          <ac:chgData name="Joyner, Marty" userId="28e4158c-eee9-43fa-a5d9-6a807ca7df2a" providerId="ADAL" clId="{98A64189-F076-4613-A6B8-8E43C349EBEE}" dt="2022-10-18T17:04:06.224" v="2624" actId="14100"/>
          <ac:spMkLst>
            <pc:docMk/>
            <pc:sldMk cId="1419448754" sldId="279"/>
            <ac:spMk id="3" creationId="{F902F8BD-56AB-4C7A-BAD1-80B84604F8AF}"/>
          </ac:spMkLst>
        </pc:spChg>
        <pc:spChg chg="add mod ord">
          <ac:chgData name="Joyner, Marty" userId="28e4158c-eee9-43fa-a5d9-6a807ca7df2a" providerId="ADAL" clId="{98A64189-F076-4613-A6B8-8E43C349EBEE}" dt="2022-10-17T19:04:31.434" v="2599" actId="20577"/>
          <ac:spMkLst>
            <pc:docMk/>
            <pc:sldMk cId="1419448754" sldId="279"/>
            <ac:spMk id="4" creationId="{1A21D3A5-28AC-28D7-42F4-2797A1BE5130}"/>
          </ac:spMkLst>
        </pc:spChg>
        <pc:spChg chg="del">
          <ac:chgData name="Joyner, Marty" userId="28e4158c-eee9-43fa-a5d9-6a807ca7df2a" providerId="ADAL" clId="{98A64189-F076-4613-A6B8-8E43C349EBEE}" dt="2022-10-17T17:29:02.423" v="1691" actId="478"/>
          <ac:spMkLst>
            <pc:docMk/>
            <pc:sldMk cId="1419448754" sldId="279"/>
            <ac:spMk id="6" creationId="{327F153C-46A4-034B-AB7B-364152805417}"/>
          </ac:spMkLst>
        </pc:spChg>
        <pc:spChg chg="add mod">
          <ac:chgData name="Joyner, Marty" userId="28e4158c-eee9-43fa-a5d9-6a807ca7df2a" providerId="ADAL" clId="{98A64189-F076-4613-A6B8-8E43C349EBEE}" dt="2022-10-18T17:44:08.740" v="3895" actId="20577"/>
          <ac:spMkLst>
            <pc:docMk/>
            <pc:sldMk cId="1419448754" sldId="279"/>
            <ac:spMk id="9" creationId="{342804F9-597A-8E8C-2617-196854E9EC5B}"/>
          </ac:spMkLst>
        </pc:spChg>
        <pc:spChg chg="add mod">
          <ac:chgData name="Joyner, Marty" userId="28e4158c-eee9-43fa-a5d9-6a807ca7df2a" providerId="ADAL" clId="{98A64189-F076-4613-A6B8-8E43C349EBEE}" dt="2022-10-18T17:31:07.714" v="3174" actId="122"/>
          <ac:spMkLst>
            <pc:docMk/>
            <pc:sldMk cId="1419448754" sldId="279"/>
            <ac:spMk id="10" creationId="{0DDF269B-788A-FF96-CDA8-48BB912F8E9E}"/>
          </ac:spMkLst>
        </pc:spChg>
        <pc:spChg chg="add mod">
          <ac:chgData name="Joyner, Marty" userId="28e4158c-eee9-43fa-a5d9-6a807ca7df2a" providerId="ADAL" clId="{98A64189-F076-4613-A6B8-8E43C349EBEE}" dt="2022-10-18T17:36:38.121" v="3282" actId="1076"/>
          <ac:spMkLst>
            <pc:docMk/>
            <pc:sldMk cId="1419448754" sldId="279"/>
            <ac:spMk id="11" creationId="{38F16940-EA96-BB03-A651-FDB0835C6FCA}"/>
          </ac:spMkLst>
        </pc:spChg>
        <pc:spChg chg="add mod">
          <ac:chgData name="Joyner, Marty" userId="28e4158c-eee9-43fa-a5d9-6a807ca7df2a" providerId="ADAL" clId="{98A64189-F076-4613-A6B8-8E43C349EBEE}" dt="2022-10-18T17:37:37.602" v="3401" actId="20577"/>
          <ac:spMkLst>
            <pc:docMk/>
            <pc:sldMk cId="1419448754" sldId="279"/>
            <ac:spMk id="12" creationId="{2180AEDB-FDB1-41BB-62BC-3653AD173BFB}"/>
          </ac:spMkLst>
        </pc:spChg>
        <pc:spChg chg="add mod">
          <ac:chgData name="Joyner, Marty" userId="28e4158c-eee9-43fa-a5d9-6a807ca7df2a" providerId="ADAL" clId="{98A64189-F076-4613-A6B8-8E43C349EBEE}" dt="2022-10-18T17:39:17.808" v="3503" actId="20577"/>
          <ac:spMkLst>
            <pc:docMk/>
            <pc:sldMk cId="1419448754" sldId="279"/>
            <ac:spMk id="13" creationId="{C11A9294-8EC7-C9D3-2E22-36C25929B874}"/>
          </ac:spMkLst>
        </pc:spChg>
        <pc:spChg chg="add mod">
          <ac:chgData name="Joyner, Marty" userId="28e4158c-eee9-43fa-a5d9-6a807ca7df2a" providerId="ADAL" clId="{98A64189-F076-4613-A6B8-8E43C349EBEE}" dt="2022-10-18T17:41:11.873" v="3510" actId="1076"/>
          <ac:spMkLst>
            <pc:docMk/>
            <pc:sldMk cId="1419448754" sldId="279"/>
            <ac:spMk id="14" creationId="{CD808E0A-3E64-79C3-5FFF-FA99035E248F}"/>
          </ac:spMkLst>
        </pc:spChg>
        <pc:picChg chg="add del mod">
          <ac:chgData name="Joyner, Marty" userId="28e4158c-eee9-43fa-a5d9-6a807ca7df2a" providerId="ADAL" clId="{98A64189-F076-4613-A6B8-8E43C349EBEE}" dt="2022-10-18T17:12:08.634" v="2625" actId="478"/>
          <ac:picMkLst>
            <pc:docMk/>
            <pc:sldMk cId="1419448754" sldId="279"/>
            <ac:picMk id="7" creationId="{06224B2F-0CB4-B6FA-07B1-AD07C79C4C2C}"/>
          </ac:picMkLst>
        </pc:picChg>
        <pc:picChg chg="add del mod">
          <ac:chgData name="Joyner, Marty" userId="28e4158c-eee9-43fa-a5d9-6a807ca7df2a" providerId="ADAL" clId="{98A64189-F076-4613-A6B8-8E43C349EBEE}" dt="2022-10-18T17:35:01.378" v="3276"/>
          <ac:picMkLst>
            <pc:docMk/>
            <pc:sldMk cId="1419448754" sldId="279"/>
            <ac:picMk id="8" creationId="{4DE52D8A-07A8-2909-DE22-72578A522D45}"/>
          </ac:picMkLst>
        </pc:picChg>
      </pc:sldChg>
      <pc:sldChg chg="new del">
        <pc:chgData name="Joyner, Marty" userId="28e4158c-eee9-43fa-a5d9-6a807ca7df2a" providerId="ADAL" clId="{98A64189-F076-4613-A6B8-8E43C349EBEE}" dt="2022-10-16T22:39:40.126" v="61" actId="680"/>
        <pc:sldMkLst>
          <pc:docMk/>
          <pc:sldMk cId="2216151517" sldId="280"/>
        </pc:sldMkLst>
      </pc:sldChg>
      <pc:sldChg chg="addSp modSp new mod modNotesTx">
        <pc:chgData name="Joyner, Marty" userId="28e4158c-eee9-43fa-a5d9-6a807ca7df2a" providerId="ADAL" clId="{98A64189-F076-4613-A6B8-8E43C349EBEE}" dt="2022-10-18T17:17:44.305" v="2883" actId="20577"/>
        <pc:sldMkLst>
          <pc:docMk/>
          <pc:sldMk cId="3278679853" sldId="280"/>
        </pc:sldMkLst>
        <pc:spChg chg="add mod">
          <ac:chgData name="Joyner, Marty" userId="28e4158c-eee9-43fa-a5d9-6a807ca7df2a" providerId="ADAL" clId="{98A64189-F076-4613-A6B8-8E43C349EBEE}" dt="2022-10-16T22:45:54.674" v="157" actId="20577"/>
          <ac:spMkLst>
            <pc:docMk/>
            <pc:sldMk cId="3278679853" sldId="280"/>
            <ac:spMk id="2" creationId="{05A102CE-3FC4-CA59-DDA9-79C3ED9A0202}"/>
          </ac:spMkLst>
        </pc:spChg>
        <pc:spChg chg="add mod">
          <ac:chgData name="Joyner, Marty" userId="28e4158c-eee9-43fa-a5d9-6a807ca7df2a" providerId="ADAL" clId="{98A64189-F076-4613-A6B8-8E43C349EBEE}" dt="2022-10-16T22:43:21.157" v="101" actId="1076"/>
          <ac:spMkLst>
            <pc:docMk/>
            <pc:sldMk cId="3278679853" sldId="280"/>
            <ac:spMk id="3" creationId="{076D305D-AF26-66B5-6965-F2BE2C0B8113}"/>
          </ac:spMkLst>
        </pc:spChg>
      </pc:sldChg>
      <pc:sldChg chg="addSp delSp modSp new del mod delAnim modAnim">
        <pc:chgData name="Joyner, Marty" userId="28e4158c-eee9-43fa-a5d9-6a807ca7df2a" providerId="ADAL" clId="{98A64189-F076-4613-A6B8-8E43C349EBEE}" dt="2022-10-19T16:47:45.774" v="5618" actId="47"/>
        <pc:sldMkLst>
          <pc:docMk/>
          <pc:sldMk cId="4011193157" sldId="281"/>
        </pc:sldMkLst>
        <pc:picChg chg="add del mod">
          <ac:chgData name="Joyner, Marty" userId="28e4158c-eee9-43fa-a5d9-6a807ca7df2a" providerId="ADAL" clId="{98A64189-F076-4613-A6B8-8E43C349EBEE}" dt="2022-10-19T16:30:41.997" v="5617" actId="478"/>
          <ac:picMkLst>
            <pc:docMk/>
            <pc:sldMk cId="4011193157" sldId="281"/>
            <ac:picMk id="3" creationId="{28D05606-E6B9-0EDD-28DC-F79B310398DF}"/>
          </ac:picMkLst>
        </pc:picChg>
      </pc:sldChg>
      <pc:sldChg chg="addSp delSp modSp add mod modClrScheme chgLayout">
        <pc:chgData name="Joyner, Marty" userId="28e4158c-eee9-43fa-a5d9-6a807ca7df2a" providerId="ADAL" clId="{98A64189-F076-4613-A6B8-8E43C349EBEE}" dt="2022-10-19T16:50:59.107" v="5630"/>
        <pc:sldMkLst>
          <pc:docMk/>
          <pc:sldMk cId="786975491" sldId="381"/>
        </pc:sldMkLst>
        <pc:spChg chg="add mod ord">
          <ac:chgData name="Joyner, Marty" userId="28e4158c-eee9-43fa-a5d9-6a807ca7df2a" providerId="ADAL" clId="{98A64189-F076-4613-A6B8-8E43C349EBEE}" dt="2022-10-19T16:50:57.587" v="5628" actId="20577"/>
          <ac:spMkLst>
            <pc:docMk/>
            <pc:sldMk cId="786975491" sldId="381"/>
            <ac:spMk id="2" creationId="{E619AA16-7C8D-E852-161E-3DCEAF900396}"/>
          </ac:spMkLst>
        </pc:spChg>
        <pc:spChg chg="del mod">
          <ac:chgData name="Joyner, Marty" userId="28e4158c-eee9-43fa-a5d9-6a807ca7df2a" providerId="ADAL" clId="{98A64189-F076-4613-A6B8-8E43C349EBEE}" dt="2022-10-19T16:50:59.107" v="5630"/>
          <ac:spMkLst>
            <pc:docMk/>
            <pc:sldMk cId="786975491" sldId="381"/>
            <ac:spMk id="5" creationId="{40914DCD-2A87-4F8E-A444-BF91483722C6}"/>
          </ac:spMkLst>
        </pc:spChg>
      </pc:sldChg>
      <pc:sldChg chg="addSp delSp modSp add mod modClrScheme chgLayout">
        <pc:chgData name="Joyner, Marty" userId="28e4158c-eee9-43fa-a5d9-6a807ca7df2a" providerId="ADAL" clId="{98A64189-F076-4613-A6B8-8E43C349EBEE}" dt="2022-10-19T16:51:06.375" v="5631" actId="14100"/>
        <pc:sldMkLst>
          <pc:docMk/>
          <pc:sldMk cId="1360686889" sldId="383"/>
        </pc:sldMkLst>
        <pc:spChg chg="add mod ord">
          <ac:chgData name="Joyner, Marty" userId="28e4158c-eee9-43fa-a5d9-6a807ca7df2a" providerId="ADAL" clId="{98A64189-F076-4613-A6B8-8E43C349EBEE}" dt="2022-10-19T16:50:42.938" v="5623"/>
          <ac:spMkLst>
            <pc:docMk/>
            <pc:sldMk cId="1360686889" sldId="383"/>
            <ac:spMk id="2" creationId="{03EBB2BC-9007-8A8F-68CF-11826F09B0AF}"/>
          </ac:spMkLst>
        </pc:spChg>
        <pc:spChg chg="del mod">
          <ac:chgData name="Joyner, Marty" userId="28e4158c-eee9-43fa-a5d9-6a807ca7df2a" providerId="ADAL" clId="{98A64189-F076-4613-A6B8-8E43C349EBEE}" dt="2022-10-19T16:50:44.573" v="5625"/>
          <ac:spMkLst>
            <pc:docMk/>
            <pc:sldMk cId="1360686889" sldId="383"/>
            <ac:spMk id="5" creationId="{40914DCD-2A87-4F8E-A444-BF91483722C6}"/>
          </ac:spMkLst>
        </pc:spChg>
        <pc:picChg chg="mod">
          <ac:chgData name="Joyner, Marty" userId="28e4158c-eee9-43fa-a5d9-6a807ca7df2a" providerId="ADAL" clId="{98A64189-F076-4613-A6B8-8E43C349EBEE}" dt="2022-10-19T16:51:06.375" v="5631" actId="14100"/>
          <ac:picMkLst>
            <pc:docMk/>
            <pc:sldMk cId="1360686889" sldId="383"/>
            <ac:picMk id="4100" creationId="{AE5C5F30-1499-51FD-79ED-C407B1E0BF25}"/>
          </ac:picMkLst>
        </pc:picChg>
      </pc:sldChg>
      <pc:sldChg chg="add">
        <pc:chgData name="Joyner, Marty" userId="28e4158c-eee9-43fa-a5d9-6a807ca7df2a" providerId="ADAL" clId="{98A64189-F076-4613-A6B8-8E43C349EBEE}" dt="2022-10-19T16:50:01.243" v="5619"/>
        <pc:sldMkLst>
          <pc:docMk/>
          <pc:sldMk cId="522761092" sldId="384"/>
        </pc:sldMkLst>
      </pc:sldChg>
      <pc:sldMasterChg chg="addSp delSp modSp setBg delSldLayout modSldLayout sldLayoutOrd">
        <pc:chgData name="Joyner, Marty" userId="28e4158c-eee9-43fa-a5d9-6a807ca7df2a" providerId="ADAL" clId="{98A64189-F076-4613-A6B8-8E43C349EBEE}" dt="2022-10-16T22:56:11.834" v="226" actId="3064"/>
        <pc:sldMasterMkLst>
          <pc:docMk/>
          <pc:sldMasterMk cId="1229683544" sldId="2147483648"/>
        </pc:sldMasterMkLst>
        <pc:spChg chg="mod">
          <ac:chgData name="Joyner, Marty" userId="28e4158c-eee9-43fa-a5d9-6a807ca7df2a" providerId="ADAL" clId="{98A64189-F076-4613-A6B8-8E43C349EBEE}" dt="2022-10-16T22:30:46.426" v="15"/>
          <ac:spMkLst>
            <pc:docMk/>
            <pc:sldMasterMk cId="1229683544" sldId="2147483648"/>
            <ac:spMk id="3" creationId="{52229A94-E7CD-ADD2-58BA-864D083FF774}"/>
          </ac:spMkLst>
        </pc:spChg>
        <pc:spChg chg="mod">
          <ac:chgData name="Joyner, Marty" userId="28e4158c-eee9-43fa-a5d9-6a807ca7df2a" providerId="ADAL" clId="{98A64189-F076-4613-A6B8-8E43C349EBEE}" dt="2022-10-16T22:30:46.426" v="15"/>
          <ac:spMkLst>
            <pc:docMk/>
            <pc:sldMasterMk cId="1229683544" sldId="2147483648"/>
            <ac:spMk id="4" creationId="{0B7F678F-F8FC-2196-3B24-2045A92F1889}"/>
          </ac:spMkLst>
        </pc:spChg>
        <pc:grpChg chg="add del mod">
          <ac:chgData name="Joyner, Marty" userId="28e4158c-eee9-43fa-a5d9-6a807ca7df2a" providerId="ADAL" clId="{98A64189-F076-4613-A6B8-8E43C349EBEE}" dt="2022-10-16T22:30:52.504" v="16"/>
          <ac:grpSpMkLst>
            <pc:docMk/>
            <pc:sldMasterMk cId="1229683544" sldId="2147483648"/>
            <ac:grpSpMk id="2" creationId="{20EDBCB2-D1EC-3343-64BD-90EFF0128437}"/>
          </ac:grpSpMkLst>
        </pc:grpChg>
        <pc:sldLayoutChg chg="addSp delSp modSp mod">
          <pc:chgData name="Joyner, Marty" userId="28e4158c-eee9-43fa-a5d9-6a807ca7df2a" providerId="ADAL" clId="{98A64189-F076-4613-A6B8-8E43C349EBEE}" dt="2022-10-16T22:40:25.193" v="63" actId="478"/>
          <pc:sldLayoutMkLst>
            <pc:docMk/>
            <pc:sldMasterMk cId="1229683544" sldId="2147483648"/>
            <pc:sldLayoutMk cId="1097064222" sldId="2147483649"/>
          </pc:sldLayoutMkLst>
          <pc:spChg chg="del mod topLvl">
            <ac:chgData name="Joyner, Marty" userId="28e4158c-eee9-43fa-a5d9-6a807ca7df2a" providerId="ADAL" clId="{98A64189-F076-4613-A6B8-8E43C349EBEE}" dt="2022-10-16T22:40:25.193" v="63" actId="478"/>
            <ac:spMkLst>
              <pc:docMk/>
              <pc:sldMasterMk cId="1229683544" sldId="2147483648"/>
              <pc:sldLayoutMk cId="1097064222" sldId="2147483649"/>
              <ac:spMk id="3" creationId="{39CD88C0-DFAF-8337-CBE2-82375F85F355}"/>
            </ac:spMkLst>
          </pc:spChg>
          <pc:spChg chg="del mod topLvl">
            <ac:chgData name="Joyner, Marty" userId="28e4158c-eee9-43fa-a5d9-6a807ca7df2a" providerId="ADAL" clId="{98A64189-F076-4613-A6B8-8E43C349EBEE}" dt="2022-10-16T22:40:22.126" v="62" actId="478"/>
            <ac:spMkLst>
              <pc:docMk/>
              <pc:sldMasterMk cId="1229683544" sldId="2147483648"/>
              <pc:sldLayoutMk cId="1097064222" sldId="2147483649"/>
              <ac:spMk id="4" creationId="{3A65415E-BAD1-34FB-4448-82DDE5CD0D61}"/>
            </ac:spMkLst>
          </pc:spChg>
          <pc:grpChg chg="add del mod">
            <ac:chgData name="Joyner, Marty" userId="28e4158c-eee9-43fa-a5d9-6a807ca7df2a" providerId="ADAL" clId="{98A64189-F076-4613-A6B8-8E43C349EBEE}" dt="2022-10-16T22:40:22.126" v="62" actId="478"/>
            <ac:grpSpMkLst>
              <pc:docMk/>
              <pc:sldMasterMk cId="1229683544" sldId="2147483648"/>
              <pc:sldLayoutMk cId="1097064222" sldId="2147483649"/>
              <ac:grpSpMk id="2" creationId="{E9FCFDCE-8A00-7F79-448D-53BB60615EDC}"/>
            </ac:grpSpMkLst>
          </pc:grpChg>
        </pc:sldLayoutChg>
        <pc:sldLayoutChg chg="addSp modSp">
          <pc:chgData name="Joyner, Marty" userId="28e4158c-eee9-43fa-a5d9-6a807ca7df2a" providerId="ADAL" clId="{98A64189-F076-4613-A6B8-8E43C349EBEE}" dt="2022-10-16T22:38:34.926" v="50"/>
          <pc:sldLayoutMkLst>
            <pc:docMk/>
            <pc:sldMasterMk cId="1229683544" sldId="2147483648"/>
            <pc:sldLayoutMk cId="4112559970" sldId="2147483650"/>
          </pc:sldLayoutMkLst>
          <pc:picChg chg="add mod">
            <ac:chgData name="Joyner, Marty" userId="28e4158c-eee9-43fa-a5d9-6a807ca7df2a" providerId="ADAL" clId="{98A64189-F076-4613-A6B8-8E43C349EBEE}" dt="2022-10-16T22:38:34.926" v="50"/>
            <ac:picMkLst>
              <pc:docMk/>
              <pc:sldMasterMk cId="1229683544" sldId="2147483648"/>
              <pc:sldLayoutMk cId="4112559970" sldId="2147483650"/>
              <ac:picMk id="2" creationId="{0170D7EE-2E34-1EC7-4088-853EEAF0DC4B}"/>
            </ac:picMkLst>
          </pc:picChg>
        </pc:sldLayoutChg>
        <pc:sldLayoutChg chg="addSp modSp">
          <pc:chgData name="Joyner, Marty" userId="28e4158c-eee9-43fa-a5d9-6a807ca7df2a" providerId="ADAL" clId="{98A64189-F076-4613-A6B8-8E43C349EBEE}" dt="2022-10-16T22:38:36.421" v="51"/>
          <pc:sldLayoutMkLst>
            <pc:docMk/>
            <pc:sldMasterMk cId="1229683544" sldId="2147483648"/>
            <pc:sldLayoutMk cId="4113774747" sldId="2147483651"/>
          </pc:sldLayoutMkLst>
          <pc:picChg chg="add mod">
            <ac:chgData name="Joyner, Marty" userId="28e4158c-eee9-43fa-a5d9-6a807ca7df2a" providerId="ADAL" clId="{98A64189-F076-4613-A6B8-8E43C349EBEE}" dt="2022-10-16T22:38:36.421" v="51"/>
            <ac:picMkLst>
              <pc:docMk/>
              <pc:sldMasterMk cId="1229683544" sldId="2147483648"/>
              <pc:sldLayoutMk cId="4113774747" sldId="2147483651"/>
              <ac:picMk id="2" creationId="{1B6497FB-EBD6-C701-FF71-EF463E37BB67}"/>
            </ac:picMkLst>
          </pc:picChg>
        </pc:sldLayoutChg>
        <pc:sldLayoutChg chg="addSp delSp modSp mod">
          <pc:chgData name="Joyner, Marty" userId="28e4158c-eee9-43fa-a5d9-6a807ca7df2a" providerId="ADAL" clId="{98A64189-F076-4613-A6B8-8E43C349EBEE}" dt="2022-10-16T22:55:36.268" v="223" actId="3064"/>
          <pc:sldLayoutMkLst>
            <pc:docMk/>
            <pc:sldMasterMk cId="1229683544" sldId="2147483648"/>
            <pc:sldLayoutMk cId="2631852450" sldId="2147483652"/>
          </pc:sldLayoutMkLst>
          <pc:spChg chg="mod">
            <ac:chgData name="Joyner, Marty" userId="28e4158c-eee9-43fa-a5d9-6a807ca7df2a" providerId="ADAL" clId="{98A64189-F076-4613-A6B8-8E43C349EBEE}" dt="2022-10-16T22:31:03.794" v="18"/>
            <ac:spMkLst>
              <pc:docMk/>
              <pc:sldMasterMk cId="1229683544" sldId="2147483648"/>
              <pc:sldLayoutMk cId="2631852450" sldId="2147483652"/>
              <ac:spMk id="3" creationId="{26006B25-392D-7887-3068-64CC78A3DB88}"/>
            </ac:spMkLst>
          </pc:spChg>
          <pc:spChg chg="mod">
            <ac:chgData name="Joyner, Marty" userId="28e4158c-eee9-43fa-a5d9-6a807ca7df2a" providerId="ADAL" clId="{98A64189-F076-4613-A6B8-8E43C349EBEE}" dt="2022-10-16T22:31:03.794" v="18"/>
            <ac:spMkLst>
              <pc:docMk/>
              <pc:sldMasterMk cId="1229683544" sldId="2147483648"/>
              <pc:sldLayoutMk cId="2631852450" sldId="2147483652"/>
              <ac:spMk id="4" creationId="{757B5F57-4DD8-FEC0-3C0D-46D4BFDF7019}"/>
            </ac:spMkLst>
          </pc:spChg>
          <pc:spChg chg="mod">
            <ac:chgData name="Joyner, Marty" userId="28e4158c-eee9-43fa-a5d9-6a807ca7df2a" providerId="ADAL" clId="{98A64189-F076-4613-A6B8-8E43C349EBEE}" dt="2022-10-16T22:33:07.996" v="20"/>
            <ac:spMkLst>
              <pc:docMk/>
              <pc:sldMasterMk cId="1229683544" sldId="2147483648"/>
              <pc:sldLayoutMk cId="2631852450" sldId="2147483652"/>
              <ac:spMk id="6" creationId="{16DB088B-D7E3-2A8D-9B6D-F676F1328705}"/>
            </ac:spMkLst>
          </pc:spChg>
          <pc:spChg chg="mod">
            <ac:chgData name="Joyner, Marty" userId="28e4158c-eee9-43fa-a5d9-6a807ca7df2a" providerId="ADAL" clId="{98A64189-F076-4613-A6B8-8E43C349EBEE}" dt="2022-10-16T22:33:07.996" v="20"/>
            <ac:spMkLst>
              <pc:docMk/>
              <pc:sldMasterMk cId="1229683544" sldId="2147483648"/>
              <pc:sldLayoutMk cId="2631852450" sldId="2147483652"/>
              <ac:spMk id="7" creationId="{C7C5CAD8-A8CE-0678-1028-0EF1B8F720C8}"/>
            </ac:spMkLst>
          </pc:spChg>
          <pc:spChg chg="add mod">
            <ac:chgData name="Joyner, Marty" userId="28e4158c-eee9-43fa-a5d9-6a807ca7df2a" providerId="ADAL" clId="{98A64189-F076-4613-A6B8-8E43C349EBEE}" dt="2022-10-16T22:55:36.268" v="223" actId="3064"/>
            <ac:spMkLst>
              <pc:docMk/>
              <pc:sldMasterMk cId="1229683544" sldId="2147483648"/>
              <pc:sldLayoutMk cId="2631852450" sldId="2147483652"/>
              <ac:spMk id="8" creationId="{0F3BB57E-6063-E9E1-868C-F4C47395EEBA}"/>
            </ac:spMkLst>
          </pc:spChg>
          <pc:grpChg chg="add del mod">
            <ac:chgData name="Joyner, Marty" userId="28e4158c-eee9-43fa-a5d9-6a807ca7df2a" providerId="ADAL" clId="{98A64189-F076-4613-A6B8-8E43C349EBEE}" dt="2022-10-16T22:31:14.685" v="19"/>
            <ac:grpSpMkLst>
              <pc:docMk/>
              <pc:sldMasterMk cId="1229683544" sldId="2147483648"/>
              <pc:sldLayoutMk cId="2631852450" sldId="2147483652"/>
              <ac:grpSpMk id="2" creationId="{9344F821-C144-C6BA-83DE-667EDEB53654}"/>
            </ac:grpSpMkLst>
          </pc:grpChg>
          <pc:grpChg chg="add del mod">
            <ac:chgData name="Joyner, Marty" userId="28e4158c-eee9-43fa-a5d9-6a807ca7df2a" providerId="ADAL" clId="{98A64189-F076-4613-A6B8-8E43C349EBEE}" dt="2022-10-16T22:36:22.037" v="32" actId="478"/>
            <ac:grpSpMkLst>
              <pc:docMk/>
              <pc:sldMasterMk cId="1229683544" sldId="2147483648"/>
              <pc:sldLayoutMk cId="2631852450" sldId="2147483652"/>
              <ac:grpSpMk id="5" creationId="{ED53A079-4C18-0203-C4CB-6EAFFB106243}"/>
            </ac:grpSpMkLst>
          </pc:grpChg>
          <pc:picChg chg="add mod">
            <ac:chgData name="Joyner, Marty" userId="28e4158c-eee9-43fa-a5d9-6a807ca7df2a" providerId="ADAL" clId="{98A64189-F076-4613-A6B8-8E43C349EBEE}" dt="2022-10-16T22:38:38.834" v="52"/>
            <ac:picMkLst>
              <pc:docMk/>
              <pc:sldMasterMk cId="1229683544" sldId="2147483648"/>
              <pc:sldLayoutMk cId="2631852450" sldId="2147483652"/>
              <ac:picMk id="9" creationId="{78A0D028-880D-4EED-04F0-F38112225C58}"/>
            </ac:picMkLst>
          </pc:picChg>
        </pc:sldLayoutChg>
        <pc:sldLayoutChg chg="addSp delSp modSp mod">
          <pc:chgData name="Joyner, Marty" userId="28e4158c-eee9-43fa-a5d9-6a807ca7df2a" providerId="ADAL" clId="{98A64189-F076-4613-A6B8-8E43C349EBEE}" dt="2022-10-16T22:56:11.834" v="226" actId="3064"/>
          <pc:sldLayoutMkLst>
            <pc:docMk/>
            <pc:sldMasterMk cId="1229683544" sldId="2147483648"/>
            <pc:sldLayoutMk cId="2192181691" sldId="2147483653"/>
          </pc:sldLayoutMkLst>
          <pc:spChg chg="mod">
            <ac:chgData name="Joyner, Marty" userId="28e4158c-eee9-43fa-a5d9-6a807ca7df2a" providerId="ADAL" clId="{98A64189-F076-4613-A6B8-8E43C349EBEE}" dt="2022-10-16T22:33:09.947" v="21"/>
            <ac:spMkLst>
              <pc:docMk/>
              <pc:sldMasterMk cId="1229683544" sldId="2147483648"/>
              <pc:sldLayoutMk cId="2192181691" sldId="2147483653"/>
              <ac:spMk id="3" creationId="{F2F0CA4E-00FE-907C-4DBC-587FA3F04145}"/>
            </ac:spMkLst>
          </pc:spChg>
          <pc:spChg chg="mod">
            <ac:chgData name="Joyner, Marty" userId="28e4158c-eee9-43fa-a5d9-6a807ca7df2a" providerId="ADAL" clId="{98A64189-F076-4613-A6B8-8E43C349EBEE}" dt="2022-10-16T22:33:09.947" v="21"/>
            <ac:spMkLst>
              <pc:docMk/>
              <pc:sldMasterMk cId="1229683544" sldId="2147483648"/>
              <pc:sldLayoutMk cId="2192181691" sldId="2147483653"/>
              <ac:spMk id="4" creationId="{D429E832-A7D6-CE99-C6A6-D4D5B4A6D3A4}"/>
            </ac:spMkLst>
          </pc:spChg>
          <pc:spChg chg="add mod">
            <ac:chgData name="Joyner, Marty" userId="28e4158c-eee9-43fa-a5d9-6a807ca7df2a" providerId="ADAL" clId="{98A64189-F076-4613-A6B8-8E43C349EBEE}" dt="2022-10-16T22:56:11.834" v="226" actId="3064"/>
            <ac:spMkLst>
              <pc:docMk/>
              <pc:sldMasterMk cId="1229683544" sldId="2147483648"/>
              <pc:sldLayoutMk cId="2192181691" sldId="2147483653"/>
              <ac:spMk id="5" creationId="{4A6AFA25-3160-B884-05C0-B6A0B1096658}"/>
            </ac:spMkLst>
          </pc:spChg>
          <pc:grpChg chg="add del mod">
            <ac:chgData name="Joyner, Marty" userId="28e4158c-eee9-43fa-a5d9-6a807ca7df2a" providerId="ADAL" clId="{98A64189-F076-4613-A6B8-8E43C349EBEE}" dt="2022-10-16T22:36:27.798" v="33" actId="478"/>
            <ac:grpSpMkLst>
              <pc:docMk/>
              <pc:sldMasterMk cId="1229683544" sldId="2147483648"/>
              <pc:sldLayoutMk cId="2192181691" sldId="2147483653"/>
              <ac:grpSpMk id="2" creationId="{9FC75B10-77B1-5EB0-1E0D-CFF2F314E7ED}"/>
            </ac:grpSpMkLst>
          </pc:grpChg>
          <pc:picChg chg="add mod">
            <ac:chgData name="Joyner, Marty" userId="28e4158c-eee9-43fa-a5d9-6a807ca7df2a" providerId="ADAL" clId="{98A64189-F076-4613-A6B8-8E43C349EBEE}" dt="2022-10-16T22:38:40.969" v="53"/>
            <ac:picMkLst>
              <pc:docMk/>
              <pc:sldMasterMk cId="1229683544" sldId="2147483648"/>
              <pc:sldLayoutMk cId="2192181691" sldId="2147483653"/>
              <ac:picMk id="6" creationId="{8BAEE311-8CFD-D546-4FAE-5E9E0A63337B}"/>
            </ac:picMkLst>
          </pc:picChg>
        </pc:sldLayoutChg>
        <pc:sldLayoutChg chg="addSp delSp modSp mod">
          <pc:chgData name="Joyner, Marty" userId="28e4158c-eee9-43fa-a5d9-6a807ca7df2a" providerId="ADAL" clId="{98A64189-F076-4613-A6B8-8E43C349EBEE}" dt="2022-10-16T22:38:46.452" v="55" actId="478"/>
          <pc:sldLayoutMkLst>
            <pc:docMk/>
            <pc:sldMasterMk cId="1229683544" sldId="2147483648"/>
            <pc:sldLayoutMk cId="2900749600" sldId="2147483654"/>
          </pc:sldLayoutMkLst>
          <pc:picChg chg="add del mod">
            <ac:chgData name="Joyner, Marty" userId="28e4158c-eee9-43fa-a5d9-6a807ca7df2a" providerId="ADAL" clId="{98A64189-F076-4613-A6B8-8E43C349EBEE}" dt="2022-10-16T22:38:46.452" v="55" actId="478"/>
            <ac:picMkLst>
              <pc:docMk/>
              <pc:sldMasterMk cId="1229683544" sldId="2147483648"/>
              <pc:sldLayoutMk cId="2900749600" sldId="2147483654"/>
              <ac:picMk id="2" creationId="{E0441993-2181-61F0-8EBA-D33390134536}"/>
            </ac:picMkLst>
          </pc:picChg>
        </pc:sldLayoutChg>
        <pc:sldLayoutChg chg="del">
          <pc:chgData name="Joyner, Marty" userId="28e4158c-eee9-43fa-a5d9-6a807ca7df2a" providerId="ADAL" clId="{98A64189-F076-4613-A6B8-8E43C349EBEE}" dt="2022-10-16T22:37:36.717" v="41" actId="2696"/>
          <pc:sldLayoutMkLst>
            <pc:docMk/>
            <pc:sldMasterMk cId="1229683544" sldId="2147483648"/>
            <pc:sldLayoutMk cId="1925486049" sldId="2147483656"/>
          </pc:sldLayoutMkLst>
        </pc:sldLayoutChg>
        <pc:sldLayoutChg chg="del">
          <pc:chgData name="Joyner, Marty" userId="28e4158c-eee9-43fa-a5d9-6a807ca7df2a" providerId="ADAL" clId="{98A64189-F076-4613-A6B8-8E43C349EBEE}" dt="2022-10-16T22:37:35.121" v="40" actId="2696"/>
          <pc:sldLayoutMkLst>
            <pc:docMk/>
            <pc:sldMasterMk cId="1229683544" sldId="2147483648"/>
            <pc:sldLayoutMk cId="3290403973" sldId="2147483657"/>
          </pc:sldLayoutMkLst>
        </pc:sldLayoutChg>
        <pc:sldLayoutChg chg="del">
          <pc:chgData name="Joyner, Marty" userId="28e4158c-eee9-43fa-a5d9-6a807ca7df2a" providerId="ADAL" clId="{98A64189-F076-4613-A6B8-8E43C349EBEE}" dt="2022-10-16T22:37:38.180" v="42" actId="2696"/>
          <pc:sldLayoutMkLst>
            <pc:docMk/>
            <pc:sldMasterMk cId="1229683544" sldId="2147483648"/>
            <pc:sldLayoutMk cId="3837012683" sldId="2147483658"/>
          </pc:sldLayoutMkLst>
        </pc:sldLayoutChg>
        <pc:sldLayoutChg chg="addSp modSp mod ord">
          <pc:chgData name="Joyner, Marty" userId="28e4158c-eee9-43fa-a5d9-6a807ca7df2a" providerId="ADAL" clId="{98A64189-F076-4613-A6B8-8E43C349EBEE}" dt="2022-10-16T22:38:53.641" v="58" actId="20578"/>
          <pc:sldLayoutMkLst>
            <pc:docMk/>
            <pc:sldMasterMk cId="1229683544" sldId="2147483648"/>
            <pc:sldLayoutMk cId="3856566224" sldId="2147483659"/>
          </pc:sldLayoutMkLst>
          <pc:spChg chg="add mod">
            <ac:chgData name="Joyner, Marty" userId="28e4158c-eee9-43fa-a5d9-6a807ca7df2a" providerId="ADAL" clId="{98A64189-F076-4613-A6B8-8E43C349EBEE}" dt="2022-10-16T22:37:41.415" v="43"/>
            <ac:spMkLst>
              <pc:docMk/>
              <pc:sldMasterMk cId="1229683544" sldId="2147483648"/>
              <pc:sldLayoutMk cId="3856566224" sldId="2147483659"/>
              <ac:spMk id="2" creationId="{D20B9409-4427-CA67-3C07-1C8A45B86B6D}"/>
            </ac:spMkLst>
          </pc:spChg>
          <pc:picChg chg="mod modCrop">
            <ac:chgData name="Joyner, Marty" userId="28e4158c-eee9-43fa-a5d9-6a807ca7df2a" providerId="ADAL" clId="{98A64189-F076-4613-A6B8-8E43C349EBEE}" dt="2022-10-16T22:38:10.353" v="49" actId="1076"/>
            <ac:picMkLst>
              <pc:docMk/>
              <pc:sldMasterMk cId="1229683544" sldId="2147483648"/>
              <pc:sldLayoutMk cId="3856566224" sldId="2147483659"/>
              <ac:picMk id="3" creationId="{EED0D07D-3451-224A-A6EE-CD4426839D0D}"/>
            </ac:picMkLst>
          </pc:picChg>
          <pc:picChg chg="add mod">
            <ac:chgData name="Joyner, Marty" userId="28e4158c-eee9-43fa-a5d9-6a807ca7df2a" providerId="ADAL" clId="{98A64189-F076-4613-A6B8-8E43C349EBEE}" dt="2022-10-16T22:38:49.094" v="56"/>
            <ac:picMkLst>
              <pc:docMk/>
              <pc:sldMasterMk cId="1229683544" sldId="2147483648"/>
              <pc:sldLayoutMk cId="3856566224" sldId="2147483659"/>
              <ac:picMk id="4" creationId="{88854EF6-782A-4FC7-523E-C9D3AD4DCC2B}"/>
            </ac:picMkLst>
          </pc:picChg>
        </pc:sldLayoutChg>
        <pc:sldLayoutChg chg="addSp modSp mod ord">
          <pc:chgData name="Joyner, Marty" userId="28e4158c-eee9-43fa-a5d9-6a807ca7df2a" providerId="ADAL" clId="{98A64189-F076-4613-A6B8-8E43C349EBEE}" dt="2022-10-16T22:38:55.377" v="59" actId="20578"/>
          <pc:sldLayoutMkLst>
            <pc:docMk/>
            <pc:sldMasterMk cId="1229683544" sldId="2147483648"/>
            <pc:sldLayoutMk cId="4288666528" sldId="2147483660"/>
          </pc:sldLayoutMkLst>
          <pc:spChg chg="add mod">
            <ac:chgData name="Joyner, Marty" userId="28e4158c-eee9-43fa-a5d9-6a807ca7df2a" providerId="ADAL" clId="{98A64189-F076-4613-A6B8-8E43C349EBEE}" dt="2022-10-16T22:36:55.171" v="36"/>
            <ac:spMkLst>
              <pc:docMk/>
              <pc:sldMasterMk cId="1229683544" sldId="2147483648"/>
              <pc:sldLayoutMk cId="4288666528" sldId="2147483660"/>
              <ac:spMk id="2" creationId="{0ABB99B0-4D55-0497-C9B6-61A30F05A9A7}"/>
            </ac:spMkLst>
          </pc:spChg>
          <pc:picChg chg="mod modCrop">
            <ac:chgData name="Joyner, Marty" userId="28e4158c-eee9-43fa-a5d9-6a807ca7df2a" providerId="ADAL" clId="{98A64189-F076-4613-A6B8-8E43C349EBEE}" dt="2022-10-16T22:37:19.939" v="39" actId="732"/>
            <ac:picMkLst>
              <pc:docMk/>
              <pc:sldMasterMk cId="1229683544" sldId="2147483648"/>
              <pc:sldLayoutMk cId="4288666528" sldId="2147483660"/>
              <ac:picMk id="3" creationId="{830DA10A-0992-BD47-81A8-1960A25022DA}"/>
            </ac:picMkLst>
          </pc:picChg>
          <pc:picChg chg="add mod">
            <ac:chgData name="Joyner, Marty" userId="28e4158c-eee9-43fa-a5d9-6a807ca7df2a" providerId="ADAL" clId="{98A64189-F076-4613-A6B8-8E43C349EBEE}" dt="2022-10-16T22:38:50.478" v="57"/>
            <ac:picMkLst>
              <pc:docMk/>
              <pc:sldMasterMk cId="1229683544" sldId="2147483648"/>
              <pc:sldLayoutMk cId="4288666528" sldId="2147483660"/>
              <ac:picMk id="4" creationId="{1F328C57-B6B6-8742-1324-C8B9BECB7970}"/>
            </ac:picMkLst>
          </pc:picChg>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EAB79C-7A34-4C2E-A605-FFE343A8D99A}"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4BC1A9D1-6A35-4A82-B27C-34572A7C3706}">
      <dgm:prSet/>
      <dgm:spPr>
        <a:solidFill>
          <a:srgbClr val="00205B"/>
        </a:solidFill>
      </dgm:spPr>
      <dgm:t>
        <a:bodyPr/>
        <a:lstStyle/>
        <a:p>
          <a:pPr algn="l"/>
          <a:r>
            <a:rPr lang="en-US" dirty="0"/>
            <a:t>Define our expectations</a:t>
          </a:r>
        </a:p>
      </dgm:t>
    </dgm:pt>
    <dgm:pt modelId="{5B340E8B-3EBC-45A4-BFC4-6A235643F73B}" type="parTrans" cxnId="{8B3A1256-A989-4E7D-838E-E1391DD22127}">
      <dgm:prSet/>
      <dgm:spPr/>
      <dgm:t>
        <a:bodyPr/>
        <a:lstStyle/>
        <a:p>
          <a:endParaRPr lang="en-US"/>
        </a:p>
      </dgm:t>
    </dgm:pt>
    <dgm:pt modelId="{1E91D0FC-7A6D-414F-8CAF-0C9C662C940C}" type="sibTrans" cxnId="{8B3A1256-A989-4E7D-838E-E1391DD22127}">
      <dgm:prSet/>
      <dgm:spPr/>
      <dgm:t>
        <a:bodyPr/>
        <a:lstStyle/>
        <a:p>
          <a:endParaRPr lang="en-US"/>
        </a:p>
      </dgm:t>
    </dgm:pt>
    <dgm:pt modelId="{ECF59CE2-021F-45DF-A1A9-2C9690B5BB8D}">
      <dgm:prSet/>
      <dgm:spPr>
        <a:solidFill>
          <a:srgbClr val="00205B"/>
        </a:solidFill>
      </dgm:spPr>
      <dgm:t>
        <a:bodyPr/>
        <a:lstStyle/>
        <a:p>
          <a:pPr algn="l"/>
          <a:r>
            <a:rPr lang="en-US" dirty="0"/>
            <a:t>It is all about communication</a:t>
          </a:r>
        </a:p>
      </dgm:t>
    </dgm:pt>
    <dgm:pt modelId="{2A887B7D-279D-470B-9591-AE4F260ABD34}" type="parTrans" cxnId="{62B66226-96DC-46DD-AC7B-4E3276036CB1}">
      <dgm:prSet/>
      <dgm:spPr/>
      <dgm:t>
        <a:bodyPr/>
        <a:lstStyle/>
        <a:p>
          <a:endParaRPr lang="en-US"/>
        </a:p>
      </dgm:t>
    </dgm:pt>
    <dgm:pt modelId="{6997C24A-06B4-43F8-AAEA-9CEA66945416}" type="sibTrans" cxnId="{62B66226-96DC-46DD-AC7B-4E3276036CB1}">
      <dgm:prSet/>
      <dgm:spPr/>
      <dgm:t>
        <a:bodyPr/>
        <a:lstStyle/>
        <a:p>
          <a:endParaRPr lang="en-US"/>
        </a:p>
      </dgm:t>
    </dgm:pt>
    <dgm:pt modelId="{6D11F8E6-41CC-4ABD-AA97-634591192AF5}">
      <dgm:prSet/>
      <dgm:spPr>
        <a:solidFill>
          <a:srgbClr val="00205B"/>
        </a:solidFill>
      </dgm:spPr>
      <dgm:t>
        <a:bodyPr/>
        <a:lstStyle/>
        <a:p>
          <a:pPr algn="l"/>
          <a:r>
            <a:rPr lang="en-US" dirty="0"/>
            <a:t>Quick but not fast</a:t>
          </a:r>
        </a:p>
      </dgm:t>
    </dgm:pt>
    <dgm:pt modelId="{370DB9C9-C624-4A34-9862-7EBD6462DA7F}" type="parTrans" cxnId="{3C47A3D4-F2E6-42FE-A830-3E8EA33A80C0}">
      <dgm:prSet/>
      <dgm:spPr/>
      <dgm:t>
        <a:bodyPr/>
        <a:lstStyle/>
        <a:p>
          <a:endParaRPr lang="en-US"/>
        </a:p>
      </dgm:t>
    </dgm:pt>
    <dgm:pt modelId="{E943F4E8-955D-4C12-BDB0-2CA0238A3FE0}" type="sibTrans" cxnId="{3C47A3D4-F2E6-42FE-A830-3E8EA33A80C0}">
      <dgm:prSet/>
      <dgm:spPr/>
      <dgm:t>
        <a:bodyPr/>
        <a:lstStyle/>
        <a:p>
          <a:endParaRPr lang="en-US"/>
        </a:p>
      </dgm:t>
    </dgm:pt>
    <dgm:pt modelId="{51924355-B4FB-4FED-B4A4-60A3F3CBC861}" type="pres">
      <dgm:prSet presAssocID="{37EAB79C-7A34-4C2E-A605-FFE343A8D99A}" presName="linearFlow" presStyleCnt="0">
        <dgm:presLayoutVars>
          <dgm:dir/>
          <dgm:resizeHandles val="exact"/>
        </dgm:presLayoutVars>
      </dgm:prSet>
      <dgm:spPr/>
    </dgm:pt>
    <dgm:pt modelId="{29A91FFB-9094-45F0-9E60-E8B3268A1139}" type="pres">
      <dgm:prSet presAssocID="{4BC1A9D1-6A35-4A82-B27C-34572A7C3706}" presName="composite" presStyleCnt="0"/>
      <dgm:spPr/>
    </dgm:pt>
    <dgm:pt modelId="{7B3FFFCC-6DFD-45C0-828B-690022CF3D11}" type="pres">
      <dgm:prSet presAssocID="{4BC1A9D1-6A35-4A82-B27C-34572A7C3706}" presName="imgShp" presStyleLbl="fgImgPlace1" presStyleIdx="0" presStyleCnt="3" custScaleX="178657" custScaleY="178657"/>
      <dgm:spPr>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B76463AA-C9BA-447B-9742-33187E407121}" type="pres">
      <dgm:prSet presAssocID="{4BC1A9D1-6A35-4A82-B27C-34572A7C3706}" presName="txShp" presStyleLbl="node1" presStyleIdx="0" presStyleCnt="3" custScaleX="79041">
        <dgm:presLayoutVars>
          <dgm:bulletEnabled val="1"/>
        </dgm:presLayoutVars>
      </dgm:prSet>
      <dgm:spPr/>
    </dgm:pt>
    <dgm:pt modelId="{E6784A22-C3F5-4802-9A28-1C196EF335BC}" type="pres">
      <dgm:prSet presAssocID="{1E91D0FC-7A6D-414F-8CAF-0C9C662C940C}" presName="spacing" presStyleCnt="0"/>
      <dgm:spPr/>
    </dgm:pt>
    <dgm:pt modelId="{C9265C7C-892F-42D9-9C70-1B926026CECE}" type="pres">
      <dgm:prSet presAssocID="{ECF59CE2-021F-45DF-A1A9-2C9690B5BB8D}" presName="composite" presStyleCnt="0"/>
      <dgm:spPr/>
    </dgm:pt>
    <dgm:pt modelId="{57BD1825-1AC6-4E1C-9F4E-C587A1E18DD6}" type="pres">
      <dgm:prSet presAssocID="{ECF59CE2-021F-45DF-A1A9-2C9690B5BB8D}" presName="imgShp" presStyleLbl="fgImgPlace1" presStyleIdx="1" presStyleCnt="3" custScaleX="175460" custScaleY="175460"/>
      <dgm:spPr>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dgm:spPr>
    </dgm:pt>
    <dgm:pt modelId="{F454B131-39CA-4089-BF72-37F4BF8E30B8}" type="pres">
      <dgm:prSet presAssocID="{ECF59CE2-021F-45DF-A1A9-2C9690B5BB8D}" presName="txShp" presStyleLbl="node1" presStyleIdx="1" presStyleCnt="3" custScaleX="79940">
        <dgm:presLayoutVars>
          <dgm:bulletEnabled val="1"/>
        </dgm:presLayoutVars>
      </dgm:prSet>
      <dgm:spPr/>
    </dgm:pt>
    <dgm:pt modelId="{1CEF5750-146C-45C8-862E-7AF7282CAAFE}" type="pres">
      <dgm:prSet presAssocID="{6997C24A-06B4-43F8-AAEA-9CEA66945416}" presName="spacing" presStyleCnt="0"/>
      <dgm:spPr/>
    </dgm:pt>
    <dgm:pt modelId="{E1936655-3020-4DA2-AA2E-97A33EB371D3}" type="pres">
      <dgm:prSet presAssocID="{6D11F8E6-41CC-4ABD-AA97-634591192AF5}" presName="composite" presStyleCnt="0"/>
      <dgm:spPr/>
    </dgm:pt>
    <dgm:pt modelId="{1EA454D7-C944-4A42-9FAC-D282BAAFA668}" type="pres">
      <dgm:prSet presAssocID="{6D11F8E6-41CC-4ABD-AA97-634591192AF5}" presName="imgShp" presStyleLbl="fgImgPlace1" presStyleIdx="2" presStyleCnt="3" custScaleX="176762" custScaleY="176762"/>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F5F76E39-F04F-4A77-B643-3A9BF8AAF938}" type="pres">
      <dgm:prSet presAssocID="{6D11F8E6-41CC-4ABD-AA97-634591192AF5}" presName="txShp" presStyleLbl="node1" presStyleIdx="2" presStyleCnt="3" custScaleX="79428">
        <dgm:presLayoutVars>
          <dgm:bulletEnabled val="1"/>
        </dgm:presLayoutVars>
      </dgm:prSet>
      <dgm:spPr/>
    </dgm:pt>
  </dgm:ptLst>
  <dgm:cxnLst>
    <dgm:cxn modelId="{62B66226-96DC-46DD-AC7B-4E3276036CB1}" srcId="{37EAB79C-7A34-4C2E-A605-FFE343A8D99A}" destId="{ECF59CE2-021F-45DF-A1A9-2C9690B5BB8D}" srcOrd="1" destOrd="0" parTransId="{2A887B7D-279D-470B-9591-AE4F260ABD34}" sibTransId="{6997C24A-06B4-43F8-AAEA-9CEA66945416}"/>
    <dgm:cxn modelId="{8B3A1256-A989-4E7D-838E-E1391DD22127}" srcId="{37EAB79C-7A34-4C2E-A605-FFE343A8D99A}" destId="{4BC1A9D1-6A35-4A82-B27C-34572A7C3706}" srcOrd="0" destOrd="0" parTransId="{5B340E8B-3EBC-45A4-BFC4-6A235643F73B}" sibTransId="{1E91D0FC-7A6D-414F-8CAF-0C9C662C940C}"/>
    <dgm:cxn modelId="{DDDA615A-FB27-412F-A5AD-B5F816AAE0A9}" type="presOf" srcId="{ECF59CE2-021F-45DF-A1A9-2C9690B5BB8D}" destId="{F454B131-39CA-4089-BF72-37F4BF8E30B8}" srcOrd="0" destOrd="0" presId="urn:microsoft.com/office/officeart/2005/8/layout/vList3"/>
    <dgm:cxn modelId="{592C89A6-45A6-4649-842B-FE469D3B8A7B}" type="presOf" srcId="{4BC1A9D1-6A35-4A82-B27C-34572A7C3706}" destId="{B76463AA-C9BA-447B-9742-33187E407121}" srcOrd="0" destOrd="0" presId="urn:microsoft.com/office/officeart/2005/8/layout/vList3"/>
    <dgm:cxn modelId="{3C47A3D4-F2E6-42FE-A830-3E8EA33A80C0}" srcId="{37EAB79C-7A34-4C2E-A605-FFE343A8D99A}" destId="{6D11F8E6-41CC-4ABD-AA97-634591192AF5}" srcOrd="2" destOrd="0" parTransId="{370DB9C9-C624-4A34-9862-7EBD6462DA7F}" sibTransId="{E943F4E8-955D-4C12-BDB0-2CA0238A3FE0}"/>
    <dgm:cxn modelId="{3C64E2DC-1CD9-4967-B3B3-A044FBE6AD01}" type="presOf" srcId="{37EAB79C-7A34-4C2E-A605-FFE343A8D99A}" destId="{51924355-B4FB-4FED-B4A4-60A3F3CBC861}" srcOrd="0" destOrd="0" presId="urn:microsoft.com/office/officeart/2005/8/layout/vList3"/>
    <dgm:cxn modelId="{6C6042F6-B448-4D0E-8D9C-67101F757F5A}" type="presOf" srcId="{6D11F8E6-41CC-4ABD-AA97-634591192AF5}" destId="{F5F76E39-F04F-4A77-B643-3A9BF8AAF938}" srcOrd="0" destOrd="0" presId="urn:microsoft.com/office/officeart/2005/8/layout/vList3"/>
    <dgm:cxn modelId="{D4629D20-9DCD-47BE-8D2C-854EFC0A76E1}" type="presParOf" srcId="{51924355-B4FB-4FED-B4A4-60A3F3CBC861}" destId="{29A91FFB-9094-45F0-9E60-E8B3268A1139}" srcOrd="0" destOrd="0" presId="urn:microsoft.com/office/officeart/2005/8/layout/vList3"/>
    <dgm:cxn modelId="{8CCF9194-6B06-4278-9211-E8D1982D6BCE}" type="presParOf" srcId="{29A91FFB-9094-45F0-9E60-E8B3268A1139}" destId="{7B3FFFCC-6DFD-45C0-828B-690022CF3D11}" srcOrd="0" destOrd="0" presId="urn:microsoft.com/office/officeart/2005/8/layout/vList3"/>
    <dgm:cxn modelId="{F458C9A6-C302-439D-95B4-E43BA0C3D4AB}" type="presParOf" srcId="{29A91FFB-9094-45F0-9E60-E8B3268A1139}" destId="{B76463AA-C9BA-447B-9742-33187E407121}" srcOrd="1" destOrd="0" presId="urn:microsoft.com/office/officeart/2005/8/layout/vList3"/>
    <dgm:cxn modelId="{6F3A546F-6FDC-4CCD-8AA3-F92E398341D8}" type="presParOf" srcId="{51924355-B4FB-4FED-B4A4-60A3F3CBC861}" destId="{E6784A22-C3F5-4802-9A28-1C196EF335BC}" srcOrd="1" destOrd="0" presId="urn:microsoft.com/office/officeart/2005/8/layout/vList3"/>
    <dgm:cxn modelId="{3F88DB14-AD98-4CF6-AECE-3DDF1483BC2F}" type="presParOf" srcId="{51924355-B4FB-4FED-B4A4-60A3F3CBC861}" destId="{C9265C7C-892F-42D9-9C70-1B926026CECE}" srcOrd="2" destOrd="0" presId="urn:microsoft.com/office/officeart/2005/8/layout/vList3"/>
    <dgm:cxn modelId="{BEE7B526-32F4-436B-A50C-4BB0D0585460}" type="presParOf" srcId="{C9265C7C-892F-42D9-9C70-1B926026CECE}" destId="{57BD1825-1AC6-4E1C-9F4E-C587A1E18DD6}" srcOrd="0" destOrd="0" presId="urn:microsoft.com/office/officeart/2005/8/layout/vList3"/>
    <dgm:cxn modelId="{4AB9BE74-E9BE-4AB7-915B-4BA29CAD2851}" type="presParOf" srcId="{C9265C7C-892F-42D9-9C70-1B926026CECE}" destId="{F454B131-39CA-4089-BF72-37F4BF8E30B8}" srcOrd="1" destOrd="0" presId="urn:microsoft.com/office/officeart/2005/8/layout/vList3"/>
    <dgm:cxn modelId="{21B12388-DA6C-4972-BEFB-B3D4B4CDB623}" type="presParOf" srcId="{51924355-B4FB-4FED-B4A4-60A3F3CBC861}" destId="{1CEF5750-146C-45C8-862E-7AF7282CAAFE}" srcOrd="3" destOrd="0" presId="urn:microsoft.com/office/officeart/2005/8/layout/vList3"/>
    <dgm:cxn modelId="{F3CB0808-0E5E-44B3-A3AB-6D6A3C0A4CE9}" type="presParOf" srcId="{51924355-B4FB-4FED-B4A4-60A3F3CBC861}" destId="{E1936655-3020-4DA2-AA2E-97A33EB371D3}" srcOrd="4" destOrd="0" presId="urn:microsoft.com/office/officeart/2005/8/layout/vList3"/>
    <dgm:cxn modelId="{CAD46182-0413-4362-8F43-1DC7E0582514}" type="presParOf" srcId="{E1936655-3020-4DA2-AA2E-97A33EB371D3}" destId="{1EA454D7-C944-4A42-9FAC-D282BAAFA668}" srcOrd="0" destOrd="0" presId="urn:microsoft.com/office/officeart/2005/8/layout/vList3"/>
    <dgm:cxn modelId="{9C6E966D-C088-43C3-AD64-7422084BB82D}" type="presParOf" srcId="{E1936655-3020-4DA2-AA2E-97A33EB371D3}" destId="{F5F76E39-F04F-4A77-B643-3A9BF8AAF93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F6B790-F602-4CC4-BE61-8B19245192B5}"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FE3513D1-7944-422B-895E-DBD188DB08D7}">
      <dgm:prSet/>
      <dgm:spPr/>
      <dgm:t>
        <a:bodyPr/>
        <a:lstStyle/>
        <a:p>
          <a:r>
            <a:rPr lang="en-US" dirty="0"/>
            <a:t>You should meet with coaches and faceoff players prior to each game</a:t>
          </a:r>
        </a:p>
      </dgm:t>
    </dgm:pt>
    <dgm:pt modelId="{CCDEF392-2085-4E04-B926-0CDBE644E592}" type="parTrans" cxnId="{C8A6BE51-8915-459D-B39B-C64B3185A1E7}">
      <dgm:prSet/>
      <dgm:spPr/>
      <dgm:t>
        <a:bodyPr/>
        <a:lstStyle/>
        <a:p>
          <a:endParaRPr lang="en-US"/>
        </a:p>
      </dgm:t>
    </dgm:pt>
    <dgm:pt modelId="{8B136A3E-F572-4528-95D9-A8177F2C8EA4}" type="sibTrans" cxnId="{C8A6BE51-8915-459D-B39B-C64B3185A1E7}">
      <dgm:prSet/>
      <dgm:spPr/>
      <dgm:t>
        <a:bodyPr/>
        <a:lstStyle/>
        <a:p>
          <a:endParaRPr lang="en-US"/>
        </a:p>
      </dgm:t>
    </dgm:pt>
    <dgm:pt modelId="{A0AB1681-17D7-4DBE-AF94-4FEA8073E480}">
      <dgm:prSet/>
      <dgm:spPr/>
      <dgm:t>
        <a:bodyPr/>
        <a:lstStyle/>
        <a:p>
          <a:r>
            <a:rPr lang="en-US" dirty="0"/>
            <a:t>At a minimum, spend a few minutes at the first faceoff with the players.</a:t>
          </a:r>
        </a:p>
      </dgm:t>
    </dgm:pt>
    <dgm:pt modelId="{0A69DB46-CAC0-475B-9223-FE7A24A9D7B0}" type="parTrans" cxnId="{D545D62E-9CEC-461F-96C8-48976244813F}">
      <dgm:prSet/>
      <dgm:spPr/>
      <dgm:t>
        <a:bodyPr/>
        <a:lstStyle/>
        <a:p>
          <a:endParaRPr lang="en-US"/>
        </a:p>
      </dgm:t>
    </dgm:pt>
    <dgm:pt modelId="{643A8B0E-6581-4F5F-958E-2018AE1FC9C6}" type="sibTrans" cxnId="{D545D62E-9CEC-461F-96C8-48976244813F}">
      <dgm:prSet/>
      <dgm:spPr/>
      <dgm:t>
        <a:bodyPr/>
        <a:lstStyle/>
        <a:p>
          <a:endParaRPr lang="en-US"/>
        </a:p>
      </dgm:t>
    </dgm:pt>
    <dgm:pt modelId="{0A8AB487-9741-4F18-8899-142469D8E71B}" type="pres">
      <dgm:prSet presAssocID="{DFF6B790-F602-4CC4-BE61-8B19245192B5}" presName="Name0" presStyleCnt="0">
        <dgm:presLayoutVars>
          <dgm:dir/>
          <dgm:resizeHandles val="exact"/>
        </dgm:presLayoutVars>
      </dgm:prSet>
      <dgm:spPr/>
    </dgm:pt>
    <dgm:pt modelId="{A24B7658-EC95-416A-8D1A-92E532FAE331}" type="pres">
      <dgm:prSet presAssocID="{DFF6B790-F602-4CC4-BE61-8B19245192B5}" presName="fgShape" presStyleLbl="fgShp" presStyleIdx="0" presStyleCnt="1"/>
      <dgm:spPr/>
    </dgm:pt>
    <dgm:pt modelId="{2F7DC130-EEAE-4D45-A29E-E4F219F3A61C}" type="pres">
      <dgm:prSet presAssocID="{DFF6B790-F602-4CC4-BE61-8B19245192B5}" presName="linComp" presStyleCnt="0"/>
      <dgm:spPr/>
    </dgm:pt>
    <dgm:pt modelId="{8037E9E9-39B1-4C0C-B52D-847A9DA7FC5C}" type="pres">
      <dgm:prSet presAssocID="{FE3513D1-7944-422B-895E-DBD188DB08D7}" presName="compNode" presStyleCnt="0"/>
      <dgm:spPr/>
    </dgm:pt>
    <dgm:pt modelId="{93D1AD43-2E2F-4DBA-AEAD-0006FA2FE31B}" type="pres">
      <dgm:prSet presAssocID="{FE3513D1-7944-422B-895E-DBD188DB08D7}" presName="bkgdShape" presStyleLbl="node1" presStyleIdx="0" presStyleCnt="2" custLinFactNeighborX="1589" custLinFactNeighborY="-24316"/>
      <dgm:spPr/>
    </dgm:pt>
    <dgm:pt modelId="{04DFA956-6A25-4BAD-8A2A-84CDFA91194E}" type="pres">
      <dgm:prSet presAssocID="{FE3513D1-7944-422B-895E-DBD188DB08D7}" presName="nodeTx" presStyleLbl="node1" presStyleIdx="0" presStyleCnt="2">
        <dgm:presLayoutVars>
          <dgm:bulletEnabled val="1"/>
        </dgm:presLayoutVars>
      </dgm:prSet>
      <dgm:spPr/>
    </dgm:pt>
    <dgm:pt modelId="{815F76F8-9904-4D10-978F-D5E5862A6359}" type="pres">
      <dgm:prSet presAssocID="{FE3513D1-7944-422B-895E-DBD188DB08D7}" presName="invisiNode" presStyleLbl="node1" presStyleIdx="0" presStyleCnt="2"/>
      <dgm:spPr/>
    </dgm:pt>
    <dgm:pt modelId="{83325891-C6B2-4A1E-A169-1FE215503AA4}" type="pres">
      <dgm:prSet presAssocID="{FE3513D1-7944-422B-895E-DBD188DB08D7}"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dgm:spPr>
    </dgm:pt>
    <dgm:pt modelId="{4FB5E53E-63AB-4F76-ABEF-5EA364CF4424}" type="pres">
      <dgm:prSet presAssocID="{8B136A3E-F572-4528-95D9-A8177F2C8EA4}" presName="sibTrans" presStyleLbl="sibTrans2D1" presStyleIdx="0" presStyleCnt="0"/>
      <dgm:spPr/>
    </dgm:pt>
    <dgm:pt modelId="{68191B6F-B432-42D8-A0CB-6A8BFF1DD266}" type="pres">
      <dgm:prSet presAssocID="{A0AB1681-17D7-4DBE-AF94-4FEA8073E480}" presName="compNode" presStyleCnt="0"/>
      <dgm:spPr/>
    </dgm:pt>
    <dgm:pt modelId="{7DAB7C68-00A8-4F5D-B68A-78610046DF05}" type="pres">
      <dgm:prSet presAssocID="{A0AB1681-17D7-4DBE-AF94-4FEA8073E480}" presName="bkgdShape" presStyleLbl="node1" presStyleIdx="1" presStyleCnt="2" custLinFactNeighborX="20257" custLinFactNeighborY="12379"/>
      <dgm:spPr/>
    </dgm:pt>
    <dgm:pt modelId="{7F952D08-44CD-4DCB-9F4A-E38CF9C05FAC}" type="pres">
      <dgm:prSet presAssocID="{A0AB1681-17D7-4DBE-AF94-4FEA8073E480}" presName="nodeTx" presStyleLbl="node1" presStyleIdx="1" presStyleCnt="2">
        <dgm:presLayoutVars>
          <dgm:bulletEnabled val="1"/>
        </dgm:presLayoutVars>
      </dgm:prSet>
      <dgm:spPr/>
    </dgm:pt>
    <dgm:pt modelId="{8A152A24-F292-45AE-8EE3-ADA43E27DE37}" type="pres">
      <dgm:prSet presAssocID="{A0AB1681-17D7-4DBE-AF94-4FEA8073E480}" presName="invisiNode" presStyleLbl="node1" presStyleIdx="1" presStyleCnt="2"/>
      <dgm:spPr/>
    </dgm:pt>
    <dgm:pt modelId="{E77C31EE-FC16-4BA2-A2A3-7A15F6402249}" type="pres">
      <dgm:prSet presAssocID="{A0AB1681-17D7-4DBE-AF94-4FEA8073E480}"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dgm:spPr>
    </dgm:pt>
  </dgm:ptLst>
  <dgm:cxnLst>
    <dgm:cxn modelId="{D545D62E-9CEC-461F-96C8-48976244813F}" srcId="{DFF6B790-F602-4CC4-BE61-8B19245192B5}" destId="{A0AB1681-17D7-4DBE-AF94-4FEA8073E480}" srcOrd="1" destOrd="0" parTransId="{0A69DB46-CAC0-475B-9223-FE7A24A9D7B0}" sibTransId="{643A8B0E-6581-4F5F-958E-2018AE1FC9C6}"/>
    <dgm:cxn modelId="{7FB6EF36-84C3-4003-BF9F-C3C508F6247E}" type="presOf" srcId="{FE3513D1-7944-422B-895E-DBD188DB08D7}" destId="{04DFA956-6A25-4BAD-8A2A-84CDFA91194E}" srcOrd="1" destOrd="0" presId="urn:microsoft.com/office/officeart/2005/8/layout/hList7"/>
    <dgm:cxn modelId="{4654FB48-E508-4DB9-A9B2-B5B28FDFE3E7}" type="presOf" srcId="{A0AB1681-17D7-4DBE-AF94-4FEA8073E480}" destId="{7F952D08-44CD-4DCB-9F4A-E38CF9C05FAC}" srcOrd="1" destOrd="0" presId="urn:microsoft.com/office/officeart/2005/8/layout/hList7"/>
    <dgm:cxn modelId="{DD723F6F-056B-4BF4-B0DA-6DB064A88D48}" type="presOf" srcId="{8B136A3E-F572-4528-95D9-A8177F2C8EA4}" destId="{4FB5E53E-63AB-4F76-ABEF-5EA364CF4424}" srcOrd="0" destOrd="0" presId="urn:microsoft.com/office/officeart/2005/8/layout/hList7"/>
    <dgm:cxn modelId="{C8A6BE51-8915-459D-B39B-C64B3185A1E7}" srcId="{DFF6B790-F602-4CC4-BE61-8B19245192B5}" destId="{FE3513D1-7944-422B-895E-DBD188DB08D7}" srcOrd="0" destOrd="0" parTransId="{CCDEF392-2085-4E04-B926-0CDBE644E592}" sibTransId="{8B136A3E-F572-4528-95D9-A8177F2C8EA4}"/>
    <dgm:cxn modelId="{FEFA7B8C-933F-4B01-998D-7FDF92C184D7}" type="presOf" srcId="{DFF6B790-F602-4CC4-BE61-8B19245192B5}" destId="{0A8AB487-9741-4F18-8899-142469D8E71B}" srcOrd="0" destOrd="0" presId="urn:microsoft.com/office/officeart/2005/8/layout/hList7"/>
    <dgm:cxn modelId="{7D6245C7-5CEC-4BEB-AD38-C53CB3D4D0E6}" type="presOf" srcId="{FE3513D1-7944-422B-895E-DBD188DB08D7}" destId="{93D1AD43-2E2F-4DBA-AEAD-0006FA2FE31B}" srcOrd="0" destOrd="0" presId="urn:microsoft.com/office/officeart/2005/8/layout/hList7"/>
    <dgm:cxn modelId="{76EF6AF4-9800-4655-958D-B0B07D641122}" type="presOf" srcId="{A0AB1681-17D7-4DBE-AF94-4FEA8073E480}" destId="{7DAB7C68-00A8-4F5D-B68A-78610046DF05}" srcOrd="0" destOrd="0" presId="urn:microsoft.com/office/officeart/2005/8/layout/hList7"/>
    <dgm:cxn modelId="{78A8F8BB-C9DE-4887-92F9-0D86B5A3B6A3}" type="presParOf" srcId="{0A8AB487-9741-4F18-8899-142469D8E71B}" destId="{A24B7658-EC95-416A-8D1A-92E532FAE331}" srcOrd="0" destOrd="0" presId="urn:microsoft.com/office/officeart/2005/8/layout/hList7"/>
    <dgm:cxn modelId="{BD90A1D8-8444-4969-A7CA-98EC70F97D41}" type="presParOf" srcId="{0A8AB487-9741-4F18-8899-142469D8E71B}" destId="{2F7DC130-EEAE-4D45-A29E-E4F219F3A61C}" srcOrd="1" destOrd="0" presId="urn:microsoft.com/office/officeart/2005/8/layout/hList7"/>
    <dgm:cxn modelId="{6B0DDDC6-3F04-4E46-9A7A-E1B74EA94E34}" type="presParOf" srcId="{2F7DC130-EEAE-4D45-A29E-E4F219F3A61C}" destId="{8037E9E9-39B1-4C0C-B52D-847A9DA7FC5C}" srcOrd="0" destOrd="0" presId="urn:microsoft.com/office/officeart/2005/8/layout/hList7"/>
    <dgm:cxn modelId="{0B542C7E-9C88-4148-9439-5B07B2FF6B54}" type="presParOf" srcId="{8037E9E9-39B1-4C0C-B52D-847A9DA7FC5C}" destId="{93D1AD43-2E2F-4DBA-AEAD-0006FA2FE31B}" srcOrd="0" destOrd="0" presId="urn:microsoft.com/office/officeart/2005/8/layout/hList7"/>
    <dgm:cxn modelId="{99964A35-6DA2-4478-BF60-0515A27A5269}" type="presParOf" srcId="{8037E9E9-39B1-4C0C-B52D-847A9DA7FC5C}" destId="{04DFA956-6A25-4BAD-8A2A-84CDFA91194E}" srcOrd="1" destOrd="0" presId="urn:microsoft.com/office/officeart/2005/8/layout/hList7"/>
    <dgm:cxn modelId="{08D1E2D9-FC26-4B81-8A80-1BC34058A72E}" type="presParOf" srcId="{8037E9E9-39B1-4C0C-B52D-847A9DA7FC5C}" destId="{815F76F8-9904-4D10-978F-D5E5862A6359}" srcOrd="2" destOrd="0" presId="urn:microsoft.com/office/officeart/2005/8/layout/hList7"/>
    <dgm:cxn modelId="{40F8ABEE-9397-4B76-B8E5-6F68D8D66D3F}" type="presParOf" srcId="{8037E9E9-39B1-4C0C-B52D-847A9DA7FC5C}" destId="{83325891-C6B2-4A1E-A169-1FE215503AA4}" srcOrd="3" destOrd="0" presId="urn:microsoft.com/office/officeart/2005/8/layout/hList7"/>
    <dgm:cxn modelId="{BE1808DB-356C-4394-AFE9-60C8F7B42361}" type="presParOf" srcId="{2F7DC130-EEAE-4D45-A29E-E4F219F3A61C}" destId="{4FB5E53E-63AB-4F76-ABEF-5EA364CF4424}" srcOrd="1" destOrd="0" presId="urn:microsoft.com/office/officeart/2005/8/layout/hList7"/>
    <dgm:cxn modelId="{25C618B5-DA96-4270-81F8-9278FF9A8C01}" type="presParOf" srcId="{2F7DC130-EEAE-4D45-A29E-E4F219F3A61C}" destId="{68191B6F-B432-42D8-A0CB-6A8BFF1DD266}" srcOrd="2" destOrd="0" presId="urn:microsoft.com/office/officeart/2005/8/layout/hList7"/>
    <dgm:cxn modelId="{41AE5A30-A8CD-421B-9352-A63D930C3991}" type="presParOf" srcId="{68191B6F-B432-42D8-A0CB-6A8BFF1DD266}" destId="{7DAB7C68-00A8-4F5D-B68A-78610046DF05}" srcOrd="0" destOrd="0" presId="urn:microsoft.com/office/officeart/2005/8/layout/hList7"/>
    <dgm:cxn modelId="{0F842761-0BC7-4D18-8330-B1FC6CF4184B}" type="presParOf" srcId="{68191B6F-B432-42D8-A0CB-6A8BFF1DD266}" destId="{7F952D08-44CD-4DCB-9F4A-E38CF9C05FAC}" srcOrd="1" destOrd="0" presId="urn:microsoft.com/office/officeart/2005/8/layout/hList7"/>
    <dgm:cxn modelId="{61AF1D89-DFEC-4440-9D63-4711248FFC94}" type="presParOf" srcId="{68191B6F-B432-42D8-A0CB-6A8BFF1DD266}" destId="{8A152A24-F292-45AE-8EE3-ADA43E27DE37}" srcOrd="2" destOrd="0" presId="urn:microsoft.com/office/officeart/2005/8/layout/hList7"/>
    <dgm:cxn modelId="{33509470-4715-40F0-AC9A-13C5B1A689BC}" type="presParOf" srcId="{68191B6F-B432-42D8-A0CB-6A8BFF1DD266}" destId="{E77C31EE-FC16-4BA2-A2A3-7A15F640224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7C21AE-68B3-4EBC-BEA7-6CDBFF3537FA}"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DF8BA459-513B-4057-9541-AA45217B66DF}">
      <dgm:prSet/>
      <dgm:spPr>
        <a:solidFill>
          <a:srgbClr val="00205B"/>
        </a:solidFill>
      </dgm:spPr>
      <dgm:t>
        <a:bodyPr/>
        <a:lstStyle/>
        <a:p>
          <a:r>
            <a:rPr lang="en-US" dirty="0"/>
            <a:t>Be ready for </a:t>
          </a:r>
          <a:r>
            <a:rPr lang="en-US" b="1" dirty="0"/>
            <a:t>“Down” </a:t>
          </a:r>
          <a:r>
            <a:rPr lang="en-US" dirty="0"/>
            <a:t>position</a:t>
          </a:r>
        </a:p>
      </dgm:t>
    </dgm:pt>
    <dgm:pt modelId="{424CEF0D-F3DA-4319-94B2-FB7F16C8A469}" type="parTrans" cxnId="{D0E1BA4C-9FF6-4819-8EA6-B39CC823D9DA}">
      <dgm:prSet/>
      <dgm:spPr/>
      <dgm:t>
        <a:bodyPr/>
        <a:lstStyle/>
        <a:p>
          <a:endParaRPr lang="en-US"/>
        </a:p>
      </dgm:t>
    </dgm:pt>
    <dgm:pt modelId="{71A20F00-6500-4A35-876D-EEAA773EC820}" type="sibTrans" cxnId="{D0E1BA4C-9FF6-4819-8EA6-B39CC823D9DA}">
      <dgm:prSet/>
      <dgm:spPr/>
      <dgm:t>
        <a:bodyPr/>
        <a:lstStyle/>
        <a:p>
          <a:endParaRPr lang="en-US"/>
        </a:p>
      </dgm:t>
    </dgm:pt>
    <dgm:pt modelId="{972D7B1A-BAD8-4557-B322-3447C77F9C29}">
      <dgm:prSet/>
      <dgm:spPr>
        <a:solidFill>
          <a:srgbClr val="00205B"/>
        </a:solidFill>
      </dgm:spPr>
      <dgm:t>
        <a:bodyPr/>
        <a:lstStyle/>
        <a:p>
          <a:r>
            <a:rPr lang="en-US" dirty="0"/>
            <a:t>Stick heads: </a:t>
          </a:r>
          <a:r>
            <a:rPr lang="en-US" b="1" dirty="0"/>
            <a:t>“Top to Stop”</a:t>
          </a:r>
        </a:p>
      </dgm:t>
    </dgm:pt>
    <dgm:pt modelId="{39E5E4E3-608A-4849-BDDF-2B212A39DC33}" type="parTrans" cxnId="{D153ADDC-47CD-45EA-AA41-A3879B2B39DB}">
      <dgm:prSet/>
      <dgm:spPr/>
      <dgm:t>
        <a:bodyPr/>
        <a:lstStyle/>
        <a:p>
          <a:endParaRPr lang="en-US"/>
        </a:p>
      </dgm:t>
    </dgm:pt>
    <dgm:pt modelId="{58EE184C-65C3-4D39-B76A-0F10628A6D1F}" type="sibTrans" cxnId="{D153ADDC-47CD-45EA-AA41-A3879B2B39DB}">
      <dgm:prSet/>
      <dgm:spPr/>
      <dgm:t>
        <a:bodyPr/>
        <a:lstStyle/>
        <a:p>
          <a:endParaRPr lang="en-US"/>
        </a:p>
      </dgm:t>
    </dgm:pt>
    <dgm:pt modelId="{AAC066D7-E397-4DD6-B71D-FB6F037CF6FE}">
      <dgm:prSet/>
      <dgm:spPr>
        <a:solidFill>
          <a:srgbClr val="00205B"/>
        </a:solidFill>
      </dgm:spPr>
      <dgm:t>
        <a:bodyPr/>
        <a:lstStyle/>
        <a:p>
          <a:r>
            <a:rPr lang="en-US" dirty="0"/>
            <a:t>Out of </a:t>
          </a:r>
          <a:r>
            <a:rPr lang="en-US" b="1" dirty="0"/>
            <a:t>Neutral Zone</a:t>
          </a:r>
        </a:p>
      </dgm:t>
    </dgm:pt>
    <dgm:pt modelId="{E6763ECD-77BE-4E9E-B210-E3A922F4D63A}" type="parTrans" cxnId="{999F98F7-AFFF-4E5C-B6C6-6FFCACF1BA87}">
      <dgm:prSet/>
      <dgm:spPr/>
      <dgm:t>
        <a:bodyPr/>
        <a:lstStyle/>
        <a:p>
          <a:endParaRPr lang="en-US"/>
        </a:p>
      </dgm:t>
    </dgm:pt>
    <dgm:pt modelId="{6DC7A1F7-D374-44BF-A0C3-A01C191130CF}" type="sibTrans" cxnId="{999F98F7-AFFF-4E5C-B6C6-6FFCACF1BA87}">
      <dgm:prSet/>
      <dgm:spPr/>
      <dgm:t>
        <a:bodyPr/>
        <a:lstStyle/>
        <a:p>
          <a:endParaRPr lang="en-US"/>
        </a:p>
      </dgm:t>
    </dgm:pt>
    <dgm:pt modelId="{E3D0DC09-5689-434C-92C3-64B6B13FEFF2}">
      <dgm:prSet/>
      <dgm:spPr>
        <a:solidFill>
          <a:srgbClr val="00205B"/>
        </a:solidFill>
      </dgm:spPr>
      <dgm:t>
        <a:bodyPr/>
        <a:lstStyle/>
        <a:p>
          <a:r>
            <a:rPr lang="en-US" b="1" dirty="0"/>
            <a:t>Parallel</a:t>
          </a:r>
          <a:r>
            <a:rPr lang="en-US" dirty="0"/>
            <a:t> but not touching line</a:t>
          </a:r>
        </a:p>
      </dgm:t>
    </dgm:pt>
    <dgm:pt modelId="{5F3FB1F2-D253-4991-A198-300BDE6F297A}" type="parTrans" cxnId="{3778A8B0-EBEE-416E-B410-9612D2DF7A03}">
      <dgm:prSet/>
      <dgm:spPr/>
      <dgm:t>
        <a:bodyPr/>
        <a:lstStyle/>
        <a:p>
          <a:endParaRPr lang="en-US"/>
        </a:p>
      </dgm:t>
    </dgm:pt>
    <dgm:pt modelId="{2ED8C508-7714-4585-9E6B-FB732DDFF3CA}" type="sibTrans" cxnId="{3778A8B0-EBEE-416E-B410-9612D2DF7A03}">
      <dgm:prSet/>
      <dgm:spPr/>
      <dgm:t>
        <a:bodyPr/>
        <a:lstStyle/>
        <a:p>
          <a:endParaRPr lang="en-US"/>
        </a:p>
      </dgm:t>
    </dgm:pt>
    <dgm:pt modelId="{08AE8653-32D0-40CE-B191-ADCC06242D01}">
      <dgm:prSet/>
      <dgm:spPr>
        <a:solidFill>
          <a:srgbClr val="00205B"/>
        </a:solidFill>
      </dgm:spPr>
      <dgm:t>
        <a:bodyPr/>
        <a:lstStyle/>
        <a:p>
          <a:r>
            <a:rPr lang="en-US" b="1" dirty="0"/>
            <a:t>Hands touching ground </a:t>
          </a:r>
          <a:r>
            <a:rPr lang="en-US" dirty="0"/>
            <a:t>&amp; wrapped around stick</a:t>
          </a:r>
        </a:p>
      </dgm:t>
    </dgm:pt>
    <dgm:pt modelId="{3A627E3E-0D97-4A4C-9F54-57C2BE25B3F3}" type="parTrans" cxnId="{6849C1D0-7632-4ECE-AE10-CB7E88C024EA}">
      <dgm:prSet/>
      <dgm:spPr/>
      <dgm:t>
        <a:bodyPr/>
        <a:lstStyle/>
        <a:p>
          <a:endParaRPr lang="en-US"/>
        </a:p>
      </dgm:t>
    </dgm:pt>
    <dgm:pt modelId="{E7D83D25-8202-44E8-BAAD-BD4B2487938F}" type="sibTrans" cxnId="{6849C1D0-7632-4ECE-AE10-CB7E88C024EA}">
      <dgm:prSet/>
      <dgm:spPr/>
      <dgm:t>
        <a:bodyPr/>
        <a:lstStyle/>
        <a:p>
          <a:endParaRPr lang="en-US"/>
        </a:p>
      </dgm:t>
    </dgm:pt>
    <dgm:pt modelId="{CF0769F5-E40B-48D4-8AA6-5A721B4A60FC}">
      <dgm:prSet/>
      <dgm:spPr>
        <a:solidFill>
          <a:srgbClr val="00205B"/>
        </a:solidFill>
      </dgm:spPr>
      <dgm:t>
        <a:bodyPr/>
        <a:lstStyle/>
        <a:p>
          <a:r>
            <a:rPr lang="en-US" b="1" dirty="0"/>
            <a:t>No leaning </a:t>
          </a:r>
          <a:r>
            <a:rPr lang="en-US" dirty="0"/>
            <a:t>stick head</a:t>
          </a:r>
        </a:p>
      </dgm:t>
    </dgm:pt>
    <dgm:pt modelId="{80E82083-658C-4A0F-A7AF-70A4FE01B580}" type="parTrans" cxnId="{F9CCD8FC-3F17-42F2-9A05-79C6FFED4512}">
      <dgm:prSet/>
      <dgm:spPr/>
      <dgm:t>
        <a:bodyPr/>
        <a:lstStyle/>
        <a:p>
          <a:endParaRPr lang="en-US"/>
        </a:p>
      </dgm:t>
    </dgm:pt>
    <dgm:pt modelId="{0E3A448F-6C6B-4898-9488-9B594EE0A2B7}" type="sibTrans" cxnId="{F9CCD8FC-3F17-42F2-9A05-79C6FFED4512}">
      <dgm:prSet/>
      <dgm:spPr/>
      <dgm:t>
        <a:bodyPr/>
        <a:lstStyle/>
        <a:p>
          <a:endParaRPr lang="en-US"/>
        </a:p>
      </dgm:t>
    </dgm:pt>
    <dgm:pt modelId="{05AAE185-8B37-4C07-A7E0-B4B8E4A7D370}">
      <dgm:prSet/>
      <dgm:spPr>
        <a:solidFill>
          <a:srgbClr val="00205B"/>
        </a:solidFill>
      </dgm:spPr>
      <dgm:t>
        <a:bodyPr/>
        <a:lstStyle/>
        <a:p>
          <a:r>
            <a:rPr lang="en-US"/>
            <a:t>No body parts on the ground</a:t>
          </a:r>
        </a:p>
      </dgm:t>
    </dgm:pt>
    <dgm:pt modelId="{3B7EA53F-929F-4C2F-8217-CA28352E7163}" type="parTrans" cxnId="{518CBB35-5660-45B1-A4E9-EE561DDAD2C2}">
      <dgm:prSet/>
      <dgm:spPr/>
      <dgm:t>
        <a:bodyPr/>
        <a:lstStyle/>
        <a:p>
          <a:endParaRPr lang="en-US"/>
        </a:p>
      </dgm:t>
    </dgm:pt>
    <dgm:pt modelId="{A7E97445-7021-4BD1-A6B4-61E07AB2975D}" type="sibTrans" cxnId="{518CBB35-5660-45B1-A4E9-EE561DDAD2C2}">
      <dgm:prSet/>
      <dgm:spPr/>
      <dgm:t>
        <a:bodyPr/>
        <a:lstStyle/>
        <a:p>
          <a:endParaRPr lang="en-US"/>
        </a:p>
      </dgm:t>
    </dgm:pt>
    <dgm:pt modelId="{498D2008-F456-4459-AFB0-E6892F8913FB}" type="pres">
      <dgm:prSet presAssocID="{CD7C21AE-68B3-4EBC-BEA7-6CDBFF3537FA}" presName="Name0" presStyleCnt="0">
        <dgm:presLayoutVars>
          <dgm:chMax val="7"/>
          <dgm:chPref val="7"/>
          <dgm:dir/>
        </dgm:presLayoutVars>
      </dgm:prSet>
      <dgm:spPr/>
    </dgm:pt>
    <dgm:pt modelId="{71FC2B10-DE53-4880-BB9B-AAE27B543612}" type="pres">
      <dgm:prSet presAssocID="{CD7C21AE-68B3-4EBC-BEA7-6CDBFF3537FA}" presName="Name1" presStyleCnt="0"/>
      <dgm:spPr/>
    </dgm:pt>
    <dgm:pt modelId="{6E4FC81A-1DD4-4407-91E0-2D52600E4686}" type="pres">
      <dgm:prSet presAssocID="{CD7C21AE-68B3-4EBC-BEA7-6CDBFF3537FA}" presName="cycle" presStyleCnt="0"/>
      <dgm:spPr/>
    </dgm:pt>
    <dgm:pt modelId="{D5376566-CB67-4C1F-8D7C-7349A55B3ADB}" type="pres">
      <dgm:prSet presAssocID="{CD7C21AE-68B3-4EBC-BEA7-6CDBFF3537FA}" presName="srcNode" presStyleLbl="node1" presStyleIdx="0" presStyleCnt="7"/>
      <dgm:spPr/>
    </dgm:pt>
    <dgm:pt modelId="{2BD095C0-DE2B-4F8F-A2C8-235B67A064C9}" type="pres">
      <dgm:prSet presAssocID="{CD7C21AE-68B3-4EBC-BEA7-6CDBFF3537FA}" presName="conn" presStyleLbl="parChTrans1D2" presStyleIdx="0" presStyleCnt="1"/>
      <dgm:spPr/>
    </dgm:pt>
    <dgm:pt modelId="{A2A08290-CCBF-4F48-98B9-43938EEAAE63}" type="pres">
      <dgm:prSet presAssocID="{CD7C21AE-68B3-4EBC-BEA7-6CDBFF3537FA}" presName="extraNode" presStyleLbl="node1" presStyleIdx="0" presStyleCnt="7"/>
      <dgm:spPr/>
    </dgm:pt>
    <dgm:pt modelId="{A120FB95-A989-4178-B60C-81B587FF49C2}" type="pres">
      <dgm:prSet presAssocID="{CD7C21AE-68B3-4EBC-BEA7-6CDBFF3537FA}" presName="dstNode" presStyleLbl="node1" presStyleIdx="0" presStyleCnt="7"/>
      <dgm:spPr/>
    </dgm:pt>
    <dgm:pt modelId="{0EE5A331-54CC-4D22-849D-7F3B3BFD868C}" type="pres">
      <dgm:prSet presAssocID="{DF8BA459-513B-4057-9541-AA45217B66DF}" presName="text_1" presStyleLbl="node1" presStyleIdx="0" presStyleCnt="7">
        <dgm:presLayoutVars>
          <dgm:bulletEnabled val="1"/>
        </dgm:presLayoutVars>
      </dgm:prSet>
      <dgm:spPr/>
    </dgm:pt>
    <dgm:pt modelId="{E45F011D-9899-4D42-BC2A-214E7D366FC2}" type="pres">
      <dgm:prSet presAssocID="{DF8BA459-513B-4057-9541-AA45217B66DF}" presName="accent_1" presStyleCnt="0"/>
      <dgm:spPr/>
    </dgm:pt>
    <dgm:pt modelId="{26D71A18-EB08-4147-A1F6-4D488F65A7A7}" type="pres">
      <dgm:prSet presAssocID="{DF8BA459-513B-4057-9541-AA45217B66DF}" presName="accentRepeatNode" presStyleLbl="solidFgAcc1" presStyleIdx="0" presStyleCnt="7"/>
      <dgm:spPr>
        <a:solidFill>
          <a:schemeClr val="bg1"/>
        </a:solidFill>
      </dgm:spPr>
    </dgm:pt>
    <dgm:pt modelId="{27704232-9A4C-4CAD-AEA4-64F4651E61DB}" type="pres">
      <dgm:prSet presAssocID="{972D7B1A-BAD8-4557-B322-3447C77F9C29}" presName="text_2" presStyleLbl="node1" presStyleIdx="1" presStyleCnt="7">
        <dgm:presLayoutVars>
          <dgm:bulletEnabled val="1"/>
        </dgm:presLayoutVars>
      </dgm:prSet>
      <dgm:spPr/>
    </dgm:pt>
    <dgm:pt modelId="{6F4B0D47-A7F0-4CBF-ABE8-AEA04983E214}" type="pres">
      <dgm:prSet presAssocID="{972D7B1A-BAD8-4557-B322-3447C77F9C29}" presName="accent_2" presStyleCnt="0"/>
      <dgm:spPr/>
    </dgm:pt>
    <dgm:pt modelId="{9878C674-FB85-4939-A7A8-3DF66A0CDB9E}" type="pres">
      <dgm:prSet presAssocID="{972D7B1A-BAD8-4557-B322-3447C77F9C29}" presName="accentRepeatNode" presStyleLbl="solidFgAcc1" presStyleIdx="1" presStyleCnt="7"/>
      <dgm:spPr>
        <a:solidFill>
          <a:schemeClr val="bg1"/>
        </a:solidFill>
      </dgm:spPr>
    </dgm:pt>
    <dgm:pt modelId="{BD5C47D7-356B-4E81-BA70-898E740A07F1}" type="pres">
      <dgm:prSet presAssocID="{AAC066D7-E397-4DD6-B71D-FB6F037CF6FE}" presName="text_3" presStyleLbl="node1" presStyleIdx="2" presStyleCnt="7">
        <dgm:presLayoutVars>
          <dgm:bulletEnabled val="1"/>
        </dgm:presLayoutVars>
      </dgm:prSet>
      <dgm:spPr/>
    </dgm:pt>
    <dgm:pt modelId="{2C5D099F-38A3-467A-9B1E-895776A18B93}" type="pres">
      <dgm:prSet presAssocID="{AAC066D7-E397-4DD6-B71D-FB6F037CF6FE}" presName="accent_3" presStyleCnt="0"/>
      <dgm:spPr/>
    </dgm:pt>
    <dgm:pt modelId="{23D73062-7366-4A53-818E-BD70CF1422DA}" type="pres">
      <dgm:prSet presAssocID="{AAC066D7-E397-4DD6-B71D-FB6F037CF6FE}" presName="accentRepeatNode" presStyleLbl="solidFgAcc1" presStyleIdx="2" presStyleCnt="7"/>
      <dgm:spPr>
        <a:solidFill>
          <a:schemeClr val="bg1"/>
        </a:solidFill>
      </dgm:spPr>
    </dgm:pt>
    <dgm:pt modelId="{CA1AC8AF-C4CF-4A69-86D7-7FA5636FE43F}" type="pres">
      <dgm:prSet presAssocID="{E3D0DC09-5689-434C-92C3-64B6B13FEFF2}" presName="text_4" presStyleLbl="node1" presStyleIdx="3" presStyleCnt="7">
        <dgm:presLayoutVars>
          <dgm:bulletEnabled val="1"/>
        </dgm:presLayoutVars>
      </dgm:prSet>
      <dgm:spPr/>
    </dgm:pt>
    <dgm:pt modelId="{3328D50A-96A4-4E48-BC13-A6D08DEF10D5}" type="pres">
      <dgm:prSet presAssocID="{E3D0DC09-5689-434C-92C3-64B6B13FEFF2}" presName="accent_4" presStyleCnt="0"/>
      <dgm:spPr/>
    </dgm:pt>
    <dgm:pt modelId="{84575910-132F-4EE2-94BE-05F6BA7EE949}" type="pres">
      <dgm:prSet presAssocID="{E3D0DC09-5689-434C-92C3-64B6B13FEFF2}" presName="accentRepeatNode" presStyleLbl="solidFgAcc1" presStyleIdx="3" presStyleCnt="7"/>
      <dgm:spPr>
        <a:solidFill>
          <a:schemeClr val="bg1"/>
        </a:solidFill>
      </dgm:spPr>
    </dgm:pt>
    <dgm:pt modelId="{4D484368-E9FC-447D-9AD1-9F80D37BC611}" type="pres">
      <dgm:prSet presAssocID="{08AE8653-32D0-40CE-B191-ADCC06242D01}" presName="text_5" presStyleLbl="node1" presStyleIdx="4" presStyleCnt="7">
        <dgm:presLayoutVars>
          <dgm:bulletEnabled val="1"/>
        </dgm:presLayoutVars>
      </dgm:prSet>
      <dgm:spPr/>
    </dgm:pt>
    <dgm:pt modelId="{F6EEA230-5332-4A00-991C-F0CA8F71DA9B}" type="pres">
      <dgm:prSet presAssocID="{08AE8653-32D0-40CE-B191-ADCC06242D01}" presName="accent_5" presStyleCnt="0"/>
      <dgm:spPr/>
    </dgm:pt>
    <dgm:pt modelId="{249BFA02-23DF-4125-BAAA-A4ED94CDC2D4}" type="pres">
      <dgm:prSet presAssocID="{08AE8653-32D0-40CE-B191-ADCC06242D01}" presName="accentRepeatNode" presStyleLbl="solidFgAcc1" presStyleIdx="4" presStyleCnt="7"/>
      <dgm:spPr>
        <a:solidFill>
          <a:schemeClr val="bg1"/>
        </a:solidFill>
      </dgm:spPr>
    </dgm:pt>
    <dgm:pt modelId="{05FD008C-800E-46FC-B8D1-C8B53D04450A}" type="pres">
      <dgm:prSet presAssocID="{CF0769F5-E40B-48D4-8AA6-5A721B4A60FC}" presName="text_6" presStyleLbl="node1" presStyleIdx="5" presStyleCnt="7">
        <dgm:presLayoutVars>
          <dgm:bulletEnabled val="1"/>
        </dgm:presLayoutVars>
      </dgm:prSet>
      <dgm:spPr/>
    </dgm:pt>
    <dgm:pt modelId="{C5B907B4-C9CD-4746-BDC9-3DD126AD3EB6}" type="pres">
      <dgm:prSet presAssocID="{CF0769F5-E40B-48D4-8AA6-5A721B4A60FC}" presName="accent_6" presStyleCnt="0"/>
      <dgm:spPr/>
    </dgm:pt>
    <dgm:pt modelId="{AC856339-CAA2-48D0-BF58-D57CBB7D2708}" type="pres">
      <dgm:prSet presAssocID="{CF0769F5-E40B-48D4-8AA6-5A721B4A60FC}" presName="accentRepeatNode" presStyleLbl="solidFgAcc1" presStyleIdx="5" presStyleCnt="7"/>
      <dgm:spPr>
        <a:solidFill>
          <a:schemeClr val="bg1"/>
        </a:solidFill>
      </dgm:spPr>
    </dgm:pt>
    <dgm:pt modelId="{315E91C1-7678-4AF6-9D4D-4F9B7B429F7E}" type="pres">
      <dgm:prSet presAssocID="{05AAE185-8B37-4C07-A7E0-B4B8E4A7D370}" presName="text_7" presStyleLbl="node1" presStyleIdx="6" presStyleCnt="7">
        <dgm:presLayoutVars>
          <dgm:bulletEnabled val="1"/>
        </dgm:presLayoutVars>
      </dgm:prSet>
      <dgm:spPr/>
    </dgm:pt>
    <dgm:pt modelId="{1D87ACB5-241E-4E69-937F-E8AD0AA67D95}" type="pres">
      <dgm:prSet presAssocID="{05AAE185-8B37-4C07-A7E0-B4B8E4A7D370}" presName="accent_7" presStyleCnt="0"/>
      <dgm:spPr/>
    </dgm:pt>
    <dgm:pt modelId="{600441D4-319F-4851-B89F-79ECC4FE26CD}" type="pres">
      <dgm:prSet presAssocID="{05AAE185-8B37-4C07-A7E0-B4B8E4A7D370}" presName="accentRepeatNode" presStyleLbl="solidFgAcc1" presStyleIdx="6" presStyleCnt="7"/>
      <dgm:spPr>
        <a:solidFill>
          <a:schemeClr val="bg1"/>
        </a:solidFill>
      </dgm:spPr>
    </dgm:pt>
  </dgm:ptLst>
  <dgm:cxnLst>
    <dgm:cxn modelId="{CD023835-9752-4581-87A6-B9813F48C05F}" type="presOf" srcId="{CD7C21AE-68B3-4EBC-BEA7-6CDBFF3537FA}" destId="{498D2008-F456-4459-AFB0-E6892F8913FB}" srcOrd="0" destOrd="0" presId="urn:microsoft.com/office/officeart/2008/layout/VerticalCurvedList"/>
    <dgm:cxn modelId="{518CBB35-5660-45B1-A4E9-EE561DDAD2C2}" srcId="{CD7C21AE-68B3-4EBC-BEA7-6CDBFF3537FA}" destId="{05AAE185-8B37-4C07-A7E0-B4B8E4A7D370}" srcOrd="6" destOrd="0" parTransId="{3B7EA53F-929F-4C2F-8217-CA28352E7163}" sibTransId="{A7E97445-7021-4BD1-A6B4-61E07AB2975D}"/>
    <dgm:cxn modelId="{D0E1BA4C-9FF6-4819-8EA6-B39CC823D9DA}" srcId="{CD7C21AE-68B3-4EBC-BEA7-6CDBFF3537FA}" destId="{DF8BA459-513B-4057-9541-AA45217B66DF}" srcOrd="0" destOrd="0" parTransId="{424CEF0D-F3DA-4319-94B2-FB7F16C8A469}" sibTransId="{71A20F00-6500-4A35-876D-EEAA773EC820}"/>
    <dgm:cxn modelId="{4AD4754F-B5F9-44E1-A36B-1571D18B21E5}" type="presOf" srcId="{AAC066D7-E397-4DD6-B71D-FB6F037CF6FE}" destId="{BD5C47D7-356B-4E81-BA70-898E740A07F1}" srcOrd="0" destOrd="0" presId="urn:microsoft.com/office/officeart/2008/layout/VerticalCurvedList"/>
    <dgm:cxn modelId="{63575B81-0F24-4C93-8BC4-B6BEF53174D1}" type="presOf" srcId="{71A20F00-6500-4A35-876D-EEAA773EC820}" destId="{2BD095C0-DE2B-4F8F-A2C8-235B67A064C9}" srcOrd="0" destOrd="0" presId="urn:microsoft.com/office/officeart/2008/layout/VerticalCurvedList"/>
    <dgm:cxn modelId="{6FA41E8F-0C57-433E-9B98-467ADF0E1F27}" type="presOf" srcId="{05AAE185-8B37-4C07-A7E0-B4B8E4A7D370}" destId="{315E91C1-7678-4AF6-9D4D-4F9B7B429F7E}" srcOrd="0" destOrd="0" presId="urn:microsoft.com/office/officeart/2008/layout/VerticalCurvedList"/>
    <dgm:cxn modelId="{8945B590-25DF-437C-8262-3F6C56DA689D}" type="presOf" srcId="{DF8BA459-513B-4057-9541-AA45217B66DF}" destId="{0EE5A331-54CC-4D22-849D-7F3B3BFD868C}" srcOrd="0" destOrd="0" presId="urn:microsoft.com/office/officeart/2008/layout/VerticalCurvedList"/>
    <dgm:cxn modelId="{3778A8B0-EBEE-416E-B410-9612D2DF7A03}" srcId="{CD7C21AE-68B3-4EBC-BEA7-6CDBFF3537FA}" destId="{E3D0DC09-5689-434C-92C3-64B6B13FEFF2}" srcOrd="3" destOrd="0" parTransId="{5F3FB1F2-D253-4991-A198-300BDE6F297A}" sibTransId="{2ED8C508-7714-4585-9E6B-FB732DDFF3CA}"/>
    <dgm:cxn modelId="{3B5892B3-7ACD-4C25-918C-2E72F7D0C9C7}" type="presOf" srcId="{972D7B1A-BAD8-4557-B322-3447C77F9C29}" destId="{27704232-9A4C-4CAD-AEA4-64F4651E61DB}" srcOrd="0" destOrd="0" presId="urn:microsoft.com/office/officeart/2008/layout/VerticalCurvedList"/>
    <dgm:cxn modelId="{E19300B7-6CA3-4B18-94FD-3994883A04F2}" type="presOf" srcId="{CF0769F5-E40B-48D4-8AA6-5A721B4A60FC}" destId="{05FD008C-800E-46FC-B8D1-C8B53D04450A}" srcOrd="0" destOrd="0" presId="urn:microsoft.com/office/officeart/2008/layout/VerticalCurvedList"/>
    <dgm:cxn modelId="{ADECF1C1-0887-43C4-833B-BCC4E4A36019}" type="presOf" srcId="{E3D0DC09-5689-434C-92C3-64B6B13FEFF2}" destId="{CA1AC8AF-C4CF-4A69-86D7-7FA5636FE43F}" srcOrd="0" destOrd="0" presId="urn:microsoft.com/office/officeart/2008/layout/VerticalCurvedList"/>
    <dgm:cxn modelId="{6849C1D0-7632-4ECE-AE10-CB7E88C024EA}" srcId="{CD7C21AE-68B3-4EBC-BEA7-6CDBFF3537FA}" destId="{08AE8653-32D0-40CE-B191-ADCC06242D01}" srcOrd="4" destOrd="0" parTransId="{3A627E3E-0D97-4A4C-9F54-57C2BE25B3F3}" sibTransId="{E7D83D25-8202-44E8-BAAD-BD4B2487938F}"/>
    <dgm:cxn modelId="{D153ADDC-47CD-45EA-AA41-A3879B2B39DB}" srcId="{CD7C21AE-68B3-4EBC-BEA7-6CDBFF3537FA}" destId="{972D7B1A-BAD8-4557-B322-3447C77F9C29}" srcOrd="1" destOrd="0" parTransId="{39E5E4E3-608A-4849-BDDF-2B212A39DC33}" sibTransId="{58EE184C-65C3-4D39-B76A-0F10628A6D1F}"/>
    <dgm:cxn modelId="{9624ADF3-FC2B-4CE1-9A6A-BAAD112F088C}" type="presOf" srcId="{08AE8653-32D0-40CE-B191-ADCC06242D01}" destId="{4D484368-E9FC-447D-9AD1-9F80D37BC611}" srcOrd="0" destOrd="0" presId="urn:microsoft.com/office/officeart/2008/layout/VerticalCurvedList"/>
    <dgm:cxn modelId="{999F98F7-AFFF-4E5C-B6C6-6FFCACF1BA87}" srcId="{CD7C21AE-68B3-4EBC-BEA7-6CDBFF3537FA}" destId="{AAC066D7-E397-4DD6-B71D-FB6F037CF6FE}" srcOrd="2" destOrd="0" parTransId="{E6763ECD-77BE-4E9E-B210-E3A922F4D63A}" sibTransId="{6DC7A1F7-D374-44BF-A0C3-A01C191130CF}"/>
    <dgm:cxn modelId="{F9CCD8FC-3F17-42F2-9A05-79C6FFED4512}" srcId="{CD7C21AE-68B3-4EBC-BEA7-6CDBFF3537FA}" destId="{CF0769F5-E40B-48D4-8AA6-5A721B4A60FC}" srcOrd="5" destOrd="0" parTransId="{80E82083-658C-4A0F-A7AF-70A4FE01B580}" sibTransId="{0E3A448F-6C6B-4898-9488-9B594EE0A2B7}"/>
    <dgm:cxn modelId="{91E8CDC8-2940-4963-862A-8DAE1435A057}" type="presParOf" srcId="{498D2008-F456-4459-AFB0-E6892F8913FB}" destId="{71FC2B10-DE53-4880-BB9B-AAE27B543612}" srcOrd="0" destOrd="0" presId="urn:microsoft.com/office/officeart/2008/layout/VerticalCurvedList"/>
    <dgm:cxn modelId="{BCD55A88-C1AA-45E2-B63A-05B0B01785CD}" type="presParOf" srcId="{71FC2B10-DE53-4880-BB9B-AAE27B543612}" destId="{6E4FC81A-1DD4-4407-91E0-2D52600E4686}" srcOrd="0" destOrd="0" presId="urn:microsoft.com/office/officeart/2008/layout/VerticalCurvedList"/>
    <dgm:cxn modelId="{EBDFF94A-9CD6-4AEC-A64D-91713567DA4C}" type="presParOf" srcId="{6E4FC81A-1DD4-4407-91E0-2D52600E4686}" destId="{D5376566-CB67-4C1F-8D7C-7349A55B3ADB}" srcOrd="0" destOrd="0" presId="urn:microsoft.com/office/officeart/2008/layout/VerticalCurvedList"/>
    <dgm:cxn modelId="{B7ED5EE5-FA42-4105-8E18-07698E2A999F}" type="presParOf" srcId="{6E4FC81A-1DD4-4407-91E0-2D52600E4686}" destId="{2BD095C0-DE2B-4F8F-A2C8-235B67A064C9}" srcOrd="1" destOrd="0" presId="urn:microsoft.com/office/officeart/2008/layout/VerticalCurvedList"/>
    <dgm:cxn modelId="{D6BDB804-8594-4D09-A154-E0B605EB87FD}" type="presParOf" srcId="{6E4FC81A-1DD4-4407-91E0-2D52600E4686}" destId="{A2A08290-CCBF-4F48-98B9-43938EEAAE63}" srcOrd="2" destOrd="0" presId="urn:microsoft.com/office/officeart/2008/layout/VerticalCurvedList"/>
    <dgm:cxn modelId="{A47A80BF-A166-4E9F-9E18-5895A43CBFB7}" type="presParOf" srcId="{6E4FC81A-1DD4-4407-91E0-2D52600E4686}" destId="{A120FB95-A989-4178-B60C-81B587FF49C2}" srcOrd="3" destOrd="0" presId="urn:microsoft.com/office/officeart/2008/layout/VerticalCurvedList"/>
    <dgm:cxn modelId="{E32A3F4B-0B9A-4BD4-BEA2-A8CDF10C5931}" type="presParOf" srcId="{71FC2B10-DE53-4880-BB9B-AAE27B543612}" destId="{0EE5A331-54CC-4D22-849D-7F3B3BFD868C}" srcOrd="1" destOrd="0" presId="urn:microsoft.com/office/officeart/2008/layout/VerticalCurvedList"/>
    <dgm:cxn modelId="{C6C7A3ED-01E4-487F-A8CF-7EC9222D72D6}" type="presParOf" srcId="{71FC2B10-DE53-4880-BB9B-AAE27B543612}" destId="{E45F011D-9899-4D42-BC2A-214E7D366FC2}" srcOrd="2" destOrd="0" presId="urn:microsoft.com/office/officeart/2008/layout/VerticalCurvedList"/>
    <dgm:cxn modelId="{B83B6235-9EB8-4F10-B25C-BD743F551417}" type="presParOf" srcId="{E45F011D-9899-4D42-BC2A-214E7D366FC2}" destId="{26D71A18-EB08-4147-A1F6-4D488F65A7A7}" srcOrd="0" destOrd="0" presId="urn:microsoft.com/office/officeart/2008/layout/VerticalCurvedList"/>
    <dgm:cxn modelId="{D84CC551-D162-42CC-BC95-8B931519DA8A}" type="presParOf" srcId="{71FC2B10-DE53-4880-BB9B-AAE27B543612}" destId="{27704232-9A4C-4CAD-AEA4-64F4651E61DB}" srcOrd="3" destOrd="0" presId="urn:microsoft.com/office/officeart/2008/layout/VerticalCurvedList"/>
    <dgm:cxn modelId="{6A6857AF-F371-4921-AAB2-840E3013959D}" type="presParOf" srcId="{71FC2B10-DE53-4880-BB9B-AAE27B543612}" destId="{6F4B0D47-A7F0-4CBF-ABE8-AEA04983E214}" srcOrd="4" destOrd="0" presId="urn:microsoft.com/office/officeart/2008/layout/VerticalCurvedList"/>
    <dgm:cxn modelId="{5FD8914C-9B62-4282-A71E-BAEEFD6AD34D}" type="presParOf" srcId="{6F4B0D47-A7F0-4CBF-ABE8-AEA04983E214}" destId="{9878C674-FB85-4939-A7A8-3DF66A0CDB9E}" srcOrd="0" destOrd="0" presId="urn:microsoft.com/office/officeart/2008/layout/VerticalCurvedList"/>
    <dgm:cxn modelId="{CA4A5803-7666-476C-A85A-43F857D05007}" type="presParOf" srcId="{71FC2B10-DE53-4880-BB9B-AAE27B543612}" destId="{BD5C47D7-356B-4E81-BA70-898E740A07F1}" srcOrd="5" destOrd="0" presId="urn:microsoft.com/office/officeart/2008/layout/VerticalCurvedList"/>
    <dgm:cxn modelId="{B3979C16-71DB-46E2-8ADB-B9BB73311A67}" type="presParOf" srcId="{71FC2B10-DE53-4880-BB9B-AAE27B543612}" destId="{2C5D099F-38A3-467A-9B1E-895776A18B93}" srcOrd="6" destOrd="0" presId="urn:microsoft.com/office/officeart/2008/layout/VerticalCurvedList"/>
    <dgm:cxn modelId="{A538478B-A894-4047-A4D4-C779B1746C69}" type="presParOf" srcId="{2C5D099F-38A3-467A-9B1E-895776A18B93}" destId="{23D73062-7366-4A53-818E-BD70CF1422DA}" srcOrd="0" destOrd="0" presId="urn:microsoft.com/office/officeart/2008/layout/VerticalCurvedList"/>
    <dgm:cxn modelId="{D4452FBE-02FA-4619-B8E4-08D797598B67}" type="presParOf" srcId="{71FC2B10-DE53-4880-BB9B-AAE27B543612}" destId="{CA1AC8AF-C4CF-4A69-86D7-7FA5636FE43F}" srcOrd="7" destOrd="0" presId="urn:microsoft.com/office/officeart/2008/layout/VerticalCurvedList"/>
    <dgm:cxn modelId="{1C5AF154-6A91-48EA-B82B-DEE925B84C2F}" type="presParOf" srcId="{71FC2B10-DE53-4880-BB9B-AAE27B543612}" destId="{3328D50A-96A4-4E48-BC13-A6D08DEF10D5}" srcOrd="8" destOrd="0" presId="urn:microsoft.com/office/officeart/2008/layout/VerticalCurvedList"/>
    <dgm:cxn modelId="{26165EEC-E2E1-4D69-A7BF-9F6BA7B2E4D6}" type="presParOf" srcId="{3328D50A-96A4-4E48-BC13-A6D08DEF10D5}" destId="{84575910-132F-4EE2-94BE-05F6BA7EE949}" srcOrd="0" destOrd="0" presId="urn:microsoft.com/office/officeart/2008/layout/VerticalCurvedList"/>
    <dgm:cxn modelId="{71BAD5F1-DEED-426B-B928-B6671748A113}" type="presParOf" srcId="{71FC2B10-DE53-4880-BB9B-AAE27B543612}" destId="{4D484368-E9FC-447D-9AD1-9F80D37BC611}" srcOrd="9" destOrd="0" presId="urn:microsoft.com/office/officeart/2008/layout/VerticalCurvedList"/>
    <dgm:cxn modelId="{840E8F8B-DB40-4559-9E63-618D249F400E}" type="presParOf" srcId="{71FC2B10-DE53-4880-BB9B-AAE27B543612}" destId="{F6EEA230-5332-4A00-991C-F0CA8F71DA9B}" srcOrd="10" destOrd="0" presId="urn:microsoft.com/office/officeart/2008/layout/VerticalCurvedList"/>
    <dgm:cxn modelId="{1F9187A0-C39B-4274-9E7B-F49FB61448E8}" type="presParOf" srcId="{F6EEA230-5332-4A00-991C-F0CA8F71DA9B}" destId="{249BFA02-23DF-4125-BAAA-A4ED94CDC2D4}" srcOrd="0" destOrd="0" presId="urn:microsoft.com/office/officeart/2008/layout/VerticalCurvedList"/>
    <dgm:cxn modelId="{98C77922-B0BC-43AD-9487-AD1B043606C3}" type="presParOf" srcId="{71FC2B10-DE53-4880-BB9B-AAE27B543612}" destId="{05FD008C-800E-46FC-B8D1-C8B53D04450A}" srcOrd="11" destOrd="0" presId="urn:microsoft.com/office/officeart/2008/layout/VerticalCurvedList"/>
    <dgm:cxn modelId="{67E93087-5936-4550-BD95-DBC5308EF5B5}" type="presParOf" srcId="{71FC2B10-DE53-4880-BB9B-AAE27B543612}" destId="{C5B907B4-C9CD-4746-BDC9-3DD126AD3EB6}" srcOrd="12" destOrd="0" presId="urn:microsoft.com/office/officeart/2008/layout/VerticalCurvedList"/>
    <dgm:cxn modelId="{7DBE6923-8B39-4ACA-A8DF-AD4A6E5DCD7C}" type="presParOf" srcId="{C5B907B4-C9CD-4746-BDC9-3DD126AD3EB6}" destId="{AC856339-CAA2-48D0-BF58-D57CBB7D2708}" srcOrd="0" destOrd="0" presId="urn:microsoft.com/office/officeart/2008/layout/VerticalCurvedList"/>
    <dgm:cxn modelId="{E7E7F29C-EC53-4693-9BA0-2CCC38230987}" type="presParOf" srcId="{71FC2B10-DE53-4880-BB9B-AAE27B543612}" destId="{315E91C1-7678-4AF6-9D4D-4F9B7B429F7E}" srcOrd="13" destOrd="0" presId="urn:microsoft.com/office/officeart/2008/layout/VerticalCurvedList"/>
    <dgm:cxn modelId="{72D86E4E-98F5-49E6-874C-8F39262C4FD7}" type="presParOf" srcId="{71FC2B10-DE53-4880-BB9B-AAE27B543612}" destId="{1D87ACB5-241E-4E69-937F-E8AD0AA67D95}" srcOrd="14" destOrd="0" presId="urn:microsoft.com/office/officeart/2008/layout/VerticalCurvedList"/>
    <dgm:cxn modelId="{26EEBDE1-CA8F-4B6D-92AA-058F4A236EC2}" type="presParOf" srcId="{1D87ACB5-241E-4E69-937F-E8AD0AA67D95}" destId="{600441D4-319F-4851-B89F-79ECC4FE26C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5F4974-486A-4BA2-A122-21981C870182}"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045BA548-FA3F-4B83-8583-0793442826D5}">
      <dgm:prSet/>
      <dgm:spPr/>
      <dgm:t>
        <a:bodyPr/>
        <a:lstStyle/>
        <a:p>
          <a:r>
            <a:rPr lang="en-US"/>
            <a:t>Ball goes out of bounds in midfield and officials don’t know who last touched the ball</a:t>
          </a:r>
        </a:p>
      </dgm:t>
    </dgm:pt>
    <dgm:pt modelId="{161625A7-AED4-4F74-B120-6F7B0146B9A8}" type="parTrans" cxnId="{34B2C89D-DB4F-4F38-9E58-52E5FBF6EE0C}">
      <dgm:prSet/>
      <dgm:spPr/>
      <dgm:t>
        <a:bodyPr/>
        <a:lstStyle/>
        <a:p>
          <a:endParaRPr lang="en-US"/>
        </a:p>
      </dgm:t>
    </dgm:pt>
    <dgm:pt modelId="{9CDC7486-F70F-4268-9932-40DAC0E84E71}" type="sibTrans" cxnId="{34B2C89D-DB4F-4F38-9E58-52E5FBF6EE0C}">
      <dgm:prSet/>
      <dgm:spPr/>
      <dgm:t>
        <a:bodyPr/>
        <a:lstStyle/>
        <a:p>
          <a:endParaRPr lang="en-US"/>
        </a:p>
      </dgm:t>
    </dgm:pt>
    <dgm:pt modelId="{EBE3443D-5C84-4B6D-9495-736253A80C15}">
      <dgm:prSet/>
      <dgm:spPr/>
      <dgm:t>
        <a:bodyPr/>
        <a:lstStyle/>
        <a:p>
          <a:r>
            <a:rPr lang="en-US" dirty="0"/>
            <a:t>An inadvertent whistle before the ball crosses the restraining line</a:t>
          </a:r>
        </a:p>
      </dgm:t>
    </dgm:pt>
    <dgm:pt modelId="{2C630161-289C-4A3A-A6DD-C40E73CDF939}" type="parTrans" cxnId="{5E6C635D-3817-487F-9C61-E54A0792F544}">
      <dgm:prSet/>
      <dgm:spPr/>
      <dgm:t>
        <a:bodyPr/>
        <a:lstStyle/>
        <a:p>
          <a:endParaRPr lang="en-US"/>
        </a:p>
      </dgm:t>
    </dgm:pt>
    <dgm:pt modelId="{745B8639-5DBF-453A-BB9E-E6C9638F8037}" type="sibTrans" cxnId="{5E6C635D-3817-487F-9C61-E54A0792F544}">
      <dgm:prSet/>
      <dgm:spPr/>
      <dgm:t>
        <a:bodyPr/>
        <a:lstStyle/>
        <a:p>
          <a:endParaRPr lang="en-US"/>
        </a:p>
      </dgm:t>
    </dgm:pt>
    <dgm:pt modelId="{0BCDD077-D65A-43BF-8332-C9D4E1E6FAD7}">
      <dgm:prSet/>
      <dgm:spPr/>
      <dgm:t>
        <a:bodyPr/>
        <a:lstStyle/>
        <a:p>
          <a:r>
            <a:rPr lang="en-US"/>
            <a:t>An injury occurs in the midfield area</a:t>
          </a:r>
        </a:p>
      </dgm:t>
    </dgm:pt>
    <dgm:pt modelId="{DAB6AA99-C43F-4BB9-AD20-8C640F52ACB3}" type="parTrans" cxnId="{5A908191-DCCA-4BCF-8B3F-0C42287328CA}">
      <dgm:prSet/>
      <dgm:spPr/>
      <dgm:t>
        <a:bodyPr/>
        <a:lstStyle/>
        <a:p>
          <a:endParaRPr lang="en-US"/>
        </a:p>
      </dgm:t>
    </dgm:pt>
    <dgm:pt modelId="{E4635B89-AE2E-441C-A780-0A9C0AF0A518}" type="sibTrans" cxnId="{5A908191-DCCA-4BCF-8B3F-0C42287328CA}">
      <dgm:prSet/>
      <dgm:spPr/>
      <dgm:t>
        <a:bodyPr/>
        <a:lstStyle/>
        <a:p>
          <a:endParaRPr lang="en-US"/>
        </a:p>
      </dgm:t>
    </dgm:pt>
    <dgm:pt modelId="{8DD82A22-7BCB-4E37-8F30-687EA2123D4A}">
      <dgm:prSet/>
      <dgm:spPr/>
      <dgm:t>
        <a:bodyPr/>
        <a:lstStyle/>
        <a:p>
          <a:r>
            <a:rPr lang="en-US"/>
            <a:t>Simultaneous fouls of equal duration occur while the ball is loose</a:t>
          </a:r>
        </a:p>
      </dgm:t>
    </dgm:pt>
    <dgm:pt modelId="{B0D125DC-68FC-496A-A59D-F71A5FD562A6}" type="parTrans" cxnId="{C213912D-727E-4F17-A1FF-79DE63AFDD3A}">
      <dgm:prSet/>
      <dgm:spPr/>
      <dgm:t>
        <a:bodyPr/>
        <a:lstStyle/>
        <a:p>
          <a:endParaRPr lang="en-US"/>
        </a:p>
      </dgm:t>
    </dgm:pt>
    <dgm:pt modelId="{5F4489D7-0846-4802-A41F-05522D2031FD}" type="sibTrans" cxnId="{C213912D-727E-4F17-A1FF-79DE63AFDD3A}">
      <dgm:prSet/>
      <dgm:spPr/>
      <dgm:t>
        <a:bodyPr/>
        <a:lstStyle/>
        <a:p>
          <a:endParaRPr lang="en-US"/>
        </a:p>
      </dgm:t>
    </dgm:pt>
    <dgm:pt modelId="{B0DBE85F-8E48-474D-8DCC-2AC5C3BE5086}">
      <dgm:prSet/>
      <dgm:spPr/>
      <dgm:t>
        <a:bodyPr/>
        <a:lstStyle/>
        <a:p>
          <a:r>
            <a:rPr lang="en-US"/>
            <a:t>Official calls timeout before a team gains possession</a:t>
          </a:r>
        </a:p>
      </dgm:t>
    </dgm:pt>
    <dgm:pt modelId="{73F50E6B-7E48-4FF8-AAB0-D6AFF76FF58F}" type="parTrans" cxnId="{2E0E1FAC-EE9A-4F28-BA68-48D57D62A48F}">
      <dgm:prSet/>
      <dgm:spPr/>
      <dgm:t>
        <a:bodyPr/>
        <a:lstStyle/>
        <a:p>
          <a:endParaRPr lang="en-US"/>
        </a:p>
      </dgm:t>
    </dgm:pt>
    <dgm:pt modelId="{A3574C82-E3A7-44B8-936E-7B7D274B45AD}" type="sibTrans" cxnId="{2E0E1FAC-EE9A-4F28-BA68-48D57D62A48F}">
      <dgm:prSet/>
      <dgm:spPr/>
      <dgm:t>
        <a:bodyPr/>
        <a:lstStyle/>
        <a:p>
          <a:endParaRPr lang="en-US"/>
        </a:p>
      </dgm:t>
    </dgm:pt>
    <dgm:pt modelId="{9092A513-3CA6-4A13-A5B4-EA735835F4C1}">
      <dgm:prSet/>
      <dgm:spPr/>
      <dgm:t>
        <a:bodyPr/>
        <a:lstStyle/>
        <a:p>
          <a:r>
            <a:rPr lang="en-US"/>
            <a:t>Ball gets stuck in a uniform or equipment other than a crosse</a:t>
          </a:r>
        </a:p>
      </dgm:t>
    </dgm:pt>
    <dgm:pt modelId="{159922CF-DE14-45DD-B749-F78CF6864B41}" type="parTrans" cxnId="{052B85E5-F184-4AF7-AAB7-B40521DA915B}">
      <dgm:prSet/>
      <dgm:spPr/>
      <dgm:t>
        <a:bodyPr/>
        <a:lstStyle/>
        <a:p>
          <a:endParaRPr lang="en-US"/>
        </a:p>
      </dgm:t>
    </dgm:pt>
    <dgm:pt modelId="{8C24F3C0-EA92-4340-927E-E9C8324EE7F3}" type="sibTrans" cxnId="{052B85E5-F184-4AF7-AAB7-B40521DA915B}">
      <dgm:prSet/>
      <dgm:spPr/>
      <dgm:t>
        <a:bodyPr/>
        <a:lstStyle/>
        <a:p>
          <a:endParaRPr lang="en-US"/>
        </a:p>
      </dgm:t>
    </dgm:pt>
    <dgm:pt modelId="{D1DB569F-0AC9-4DD9-9912-A22A725A8B9B}" type="pres">
      <dgm:prSet presAssocID="{265F4974-486A-4BA2-A122-21981C870182}" presName="Name0" presStyleCnt="0">
        <dgm:presLayoutVars>
          <dgm:dir/>
          <dgm:resizeHandles val="exact"/>
        </dgm:presLayoutVars>
      </dgm:prSet>
      <dgm:spPr/>
    </dgm:pt>
    <dgm:pt modelId="{F36AAD02-5609-4987-8763-745B1BE97EC1}" type="pres">
      <dgm:prSet presAssocID="{265F4974-486A-4BA2-A122-21981C870182}" presName="fgShape" presStyleLbl="fgShp" presStyleIdx="0" presStyleCnt="1"/>
      <dgm:spPr/>
    </dgm:pt>
    <dgm:pt modelId="{B464B589-A905-489B-A104-D7F506044976}" type="pres">
      <dgm:prSet presAssocID="{265F4974-486A-4BA2-A122-21981C870182}" presName="linComp" presStyleCnt="0"/>
      <dgm:spPr/>
    </dgm:pt>
    <dgm:pt modelId="{A6B6A2E6-712B-4FC5-B4F8-3750D9904BDB}" type="pres">
      <dgm:prSet presAssocID="{045BA548-FA3F-4B83-8583-0793442826D5}" presName="compNode" presStyleCnt="0"/>
      <dgm:spPr/>
    </dgm:pt>
    <dgm:pt modelId="{F14EF360-2FD0-408C-9888-14DFD358B3A2}" type="pres">
      <dgm:prSet presAssocID="{045BA548-FA3F-4B83-8583-0793442826D5}" presName="bkgdShape" presStyleLbl="node1" presStyleIdx="0" presStyleCnt="6"/>
      <dgm:spPr/>
    </dgm:pt>
    <dgm:pt modelId="{017B8B95-91B8-471F-814C-EE9EFA8047DF}" type="pres">
      <dgm:prSet presAssocID="{045BA548-FA3F-4B83-8583-0793442826D5}" presName="nodeTx" presStyleLbl="node1" presStyleIdx="0" presStyleCnt="6">
        <dgm:presLayoutVars>
          <dgm:bulletEnabled val="1"/>
        </dgm:presLayoutVars>
      </dgm:prSet>
      <dgm:spPr/>
    </dgm:pt>
    <dgm:pt modelId="{44C6310D-90FA-4940-9E32-1147BE123B8B}" type="pres">
      <dgm:prSet presAssocID="{045BA548-FA3F-4B83-8583-0793442826D5}" presName="invisiNode" presStyleLbl="node1" presStyleIdx="0" presStyleCnt="6"/>
      <dgm:spPr/>
    </dgm:pt>
    <dgm:pt modelId="{E96113D3-1F88-4CE2-B930-069379A36CCF}" type="pres">
      <dgm:prSet presAssocID="{045BA548-FA3F-4B83-8583-0793442826D5}"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dgm:spPr>
    </dgm:pt>
    <dgm:pt modelId="{DDD2379C-F279-4B3A-8343-F7C5FD7AC915}" type="pres">
      <dgm:prSet presAssocID="{9CDC7486-F70F-4268-9932-40DAC0E84E71}" presName="sibTrans" presStyleLbl="sibTrans2D1" presStyleIdx="0" presStyleCnt="0"/>
      <dgm:spPr/>
    </dgm:pt>
    <dgm:pt modelId="{ADDF64A2-6E9E-4F29-88B8-39A479E81148}" type="pres">
      <dgm:prSet presAssocID="{EBE3443D-5C84-4B6D-9495-736253A80C15}" presName="compNode" presStyleCnt="0"/>
      <dgm:spPr/>
    </dgm:pt>
    <dgm:pt modelId="{15ECB5DF-3A2F-4FDE-A18D-E5C399FAC86F}" type="pres">
      <dgm:prSet presAssocID="{EBE3443D-5C84-4B6D-9495-736253A80C15}" presName="bkgdShape" presStyleLbl="node1" presStyleIdx="1" presStyleCnt="6"/>
      <dgm:spPr/>
    </dgm:pt>
    <dgm:pt modelId="{56FB0319-859A-4BD5-A71B-FFF3E4E2A8BB}" type="pres">
      <dgm:prSet presAssocID="{EBE3443D-5C84-4B6D-9495-736253A80C15}" presName="nodeTx" presStyleLbl="node1" presStyleIdx="1" presStyleCnt="6">
        <dgm:presLayoutVars>
          <dgm:bulletEnabled val="1"/>
        </dgm:presLayoutVars>
      </dgm:prSet>
      <dgm:spPr/>
    </dgm:pt>
    <dgm:pt modelId="{FAF7B4E4-EE83-4912-B562-35EC63CE1915}" type="pres">
      <dgm:prSet presAssocID="{EBE3443D-5C84-4B6D-9495-736253A80C15}" presName="invisiNode" presStyleLbl="node1" presStyleIdx="1" presStyleCnt="6"/>
      <dgm:spPr/>
    </dgm:pt>
    <dgm:pt modelId="{05E18E1E-AFA8-4B56-AD67-2D74337E1D1D}" type="pres">
      <dgm:prSet presAssocID="{EBE3443D-5C84-4B6D-9495-736253A80C15}" presName="imagNode"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8EB3CC4A-2B8B-4F5F-95BC-6ECE9BE3C4A0}" type="pres">
      <dgm:prSet presAssocID="{745B8639-5DBF-453A-BB9E-E6C9638F8037}" presName="sibTrans" presStyleLbl="sibTrans2D1" presStyleIdx="0" presStyleCnt="0"/>
      <dgm:spPr/>
    </dgm:pt>
    <dgm:pt modelId="{5014943E-7139-4C38-A7F5-D38EE83B7AED}" type="pres">
      <dgm:prSet presAssocID="{0BCDD077-D65A-43BF-8332-C9D4E1E6FAD7}" presName="compNode" presStyleCnt="0"/>
      <dgm:spPr/>
    </dgm:pt>
    <dgm:pt modelId="{239920E3-75C2-4429-90B1-C55A7F3B3BBB}" type="pres">
      <dgm:prSet presAssocID="{0BCDD077-D65A-43BF-8332-C9D4E1E6FAD7}" presName="bkgdShape" presStyleLbl="node1" presStyleIdx="2" presStyleCnt="6"/>
      <dgm:spPr/>
    </dgm:pt>
    <dgm:pt modelId="{FE25159D-3A06-45D9-ADEC-E85B6E7ECCB6}" type="pres">
      <dgm:prSet presAssocID="{0BCDD077-D65A-43BF-8332-C9D4E1E6FAD7}" presName="nodeTx" presStyleLbl="node1" presStyleIdx="2" presStyleCnt="6">
        <dgm:presLayoutVars>
          <dgm:bulletEnabled val="1"/>
        </dgm:presLayoutVars>
      </dgm:prSet>
      <dgm:spPr/>
    </dgm:pt>
    <dgm:pt modelId="{4AF9D9C2-E703-417F-AA7C-42CFC4B945D8}" type="pres">
      <dgm:prSet presAssocID="{0BCDD077-D65A-43BF-8332-C9D4E1E6FAD7}" presName="invisiNode" presStyleLbl="node1" presStyleIdx="2" presStyleCnt="6"/>
      <dgm:spPr/>
    </dgm:pt>
    <dgm:pt modelId="{4348B481-E1B9-4592-89FF-072C27DA34AA}" type="pres">
      <dgm:prSet presAssocID="{0BCDD077-D65A-43BF-8332-C9D4E1E6FAD7}" presName="imagNode"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dgm:spPr>
    </dgm:pt>
    <dgm:pt modelId="{67D23148-2D94-4652-B12F-64824F79900F}" type="pres">
      <dgm:prSet presAssocID="{E4635B89-AE2E-441C-A780-0A9C0AF0A518}" presName="sibTrans" presStyleLbl="sibTrans2D1" presStyleIdx="0" presStyleCnt="0"/>
      <dgm:spPr/>
    </dgm:pt>
    <dgm:pt modelId="{89AB3D24-57DC-49FF-BFD0-0D9BA7B6F3CD}" type="pres">
      <dgm:prSet presAssocID="{8DD82A22-7BCB-4E37-8F30-687EA2123D4A}" presName="compNode" presStyleCnt="0"/>
      <dgm:spPr/>
    </dgm:pt>
    <dgm:pt modelId="{88B06D69-F628-4E7B-8770-D7BB211C4E5B}" type="pres">
      <dgm:prSet presAssocID="{8DD82A22-7BCB-4E37-8F30-687EA2123D4A}" presName="bkgdShape" presStyleLbl="node1" presStyleIdx="3" presStyleCnt="6"/>
      <dgm:spPr/>
    </dgm:pt>
    <dgm:pt modelId="{6DF4AB52-B2CF-46CB-95D0-9F0877772A63}" type="pres">
      <dgm:prSet presAssocID="{8DD82A22-7BCB-4E37-8F30-687EA2123D4A}" presName="nodeTx" presStyleLbl="node1" presStyleIdx="3" presStyleCnt="6">
        <dgm:presLayoutVars>
          <dgm:bulletEnabled val="1"/>
        </dgm:presLayoutVars>
      </dgm:prSet>
      <dgm:spPr/>
    </dgm:pt>
    <dgm:pt modelId="{882D4D11-AA43-4ACF-9D78-4688A3C6F1BA}" type="pres">
      <dgm:prSet presAssocID="{8DD82A22-7BCB-4E37-8F30-687EA2123D4A}" presName="invisiNode" presStyleLbl="node1" presStyleIdx="3" presStyleCnt="6"/>
      <dgm:spPr/>
    </dgm:pt>
    <dgm:pt modelId="{201BF659-85A8-469A-922C-4E4E501EE6AC}" type="pres">
      <dgm:prSet presAssocID="{8DD82A22-7BCB-4E37-8F30-687EA2123D4A}"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dgm:spPr>
    </dgm:pt>
    <dgm:pt modelId="{4255BD7B-D0CE-4AAD-9E56-ADD06FA596F7}" type="pres">
      <dgm:prSet presAssocID="{5F4489D7-0846-4802-A41F-05522D2031FD}" presName="sibTrans" presStyleLbl="sibTrans2D1" presStyleIdx="0" presStyleCnt="0"/>
      <dgm:spPr/>
    </dgm:pt>
    <dgm:pt modelId="{985E43CE-C0E1-4A08-9635-2991F925951E}" type="pres">
      <dgm:prSet presAssocID="{B0DBE85F-8E48-474D-8DCC-2AC5C3BE5086}" presName="compNode" presStyleCnt="0"/>
      <dgm:spPr/>
    </dgm:pt>
    <dgm:pt modelId="{54F00CA9-F523-4F6D-AEE2-E68D1465A2E4}" type="pres">
      <dgm:prSet presAssocID="{B0DBE85F-8E48-474D-8DCC-2AC5C3BE5086}" presName="bkgdShape" presStyleLbl="node1" presStyleIdx="4" presStyleCnt="6"/>
      <dgm:spPr/>
    </dgm:pt>
    <dgm:pt modelId="{5F21D74E-0DD6-40AD-A0BB-1B1F0D3F4F09}" type="pres">
      <dgm:prSet presAssocID="{B0DBE85F-8E48-474D-8DCC-2AC5C3BE5086}" presName="nodeTx" presStyleLbl="node1" presStyleIdx="4" presStyleCnt="6">
        <dgm:presLayoutVars>
          <dgm:bulletEnabled val="1"/>
        </dgm:presLayoutVars>
      </dgm:prSet>
      <dgm:spPr/>
    </dgm:pt>
    <dgm:pt modelId="{D405EC97-7EF4-4790-B82C-FF1E611721D5}" type="pres">
      <dgm:prSet presAssocID="{B0DBE85F-8E48-474D-8DCC-2AC5C3BE5086}" presName="invisiNode" presStyleLbl="node1" presStyleIdx="4" presStyleCnt="6"/>
      <dgm:spPr/>
    </dgm:pt>
    <dgm:pt modelId="{8900AF91-B4F9-4436-9FF8-F2BC22ED5F56}" type="pres">
      <dgm:prSet presAssocID="{B0DBE85F-8E48-474D-8DCC-2AC5C3BE5086}" presName="imagNode"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dgm:spPr>
    </dgm:pt>
    <dgm:pt modelId="{F08B8583-B889-462F-B65E-58C26BBB39B2}" type="pres">
      <dgm:prSet presAssocID="{A3574C82-E3A7-44B8-936E-7B7D274B45AD}" presName="sibTrans" presStyleLbl="sibTrans2D1" presStyleIdx="0" presStyleCnt="0"/>
      <dgm:spPr/>
    </dgm:pt>
    <dgm:pt modelId="{24DAD362-537E-49D4-A4F0-F6D47825AC9E}" type="pres">
      <dgm:prSet presAssocID="{9092A513-3CA6-4A13-A5B4-EA735835F4C1}" presName="compNode" presStyleCnt="0"/>
      <dgm:spPr/>
    </dgm:pt>
    <dgm:pt modelId="{3A565124-9AD2-43EE-B2EB-26D3BEC7B397}" type="pres">
      <dgm:prSet presAssocID="{9092A513-3CA6-4A13-A5B4-EA735835F4C1}" presName="bkgdShape" presStyleLbl="node1" presStyleIdx="5" presStyleCnt="6"/>
      <dgm:spPr/>
    </dgm:pt>
    <dgm:pt modelId="{A694767A-5D6F-491E-AD60-271627F49A95}" type="pres">
      <dgm:prSet presAssocID="{9092A513-3CA6-4A13-A5B4-EA735835F4C1}" presName="nodeTx" presStyleLbl="node1" presStyleIdx="5" presStyleCnt="6">
        <dgm:presLayoutVars>
          <dgm:bulletEnabled val="1"/>
        </dgm:presLayoutVars>
      </dgm:prSet>
      <dgm:spPr/>
    </dgm:pt>
    <dgm:pt modelId="{2F4ADECC-2F39-4272-9B8F-28EE276ADA48}" type="pres">
      <dgm:prSet presAssocID="{9092A513-3CA6-4A13-A5B4-EA735835F4C1}" presName="invisiNode" presStyleLbl="node1" presStyleIdx="5" presStyleCnt="6"/>
      <dgm:spPr/>
    </dgm:pt>
    <dgm:pt modelId="{96CD391C-EA2C-49CE-9B23-1EB1C3793A3A}" type="pres">
      <dgm:prSet presAssocID="{9092A513-3CA6-4A13-A5B4-EA735835F4C1}" presName="imagNode"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53000" r="-53000"/>
          </a:stretch>
        </a:blipFill>
      </dgm:spPr>
    </dgm:pt>
  </dgm:ptLst>
  <dgm:cxnLst>
    <dgm:cxn modelId="{48AD0613-11E5-4223-816F-7E902CA5BB9F}" type="presOf" srcId="{A3574C82-E3A7-44B8-936E-7B7D274B45AD}" destId="{F08B8583-B889-462F-B65E-58C26BBB39B2}" srcOrd="0" destOrd="0" presId="urn:microsoft.com/office/officeart/2005/8/layout/hList7"/>
    <dgm:cxn modelId="{E63E9417-11E2-46BC-A65D-2454AC7DF349}" type="presOf" srcId="{B0DBE85F-8E48-474D-8DCC-2AC5C3BE5086}" destId="{5F21D74E-0DD6-40AD-A0BB-1B1F0D3F4F09}" srcOrd="1" destOrd="0" presId="urn:microsoft.com/office/officeart/2005/8/layout/hList7"/>
    <dgm:cxn modelId="{80E36319-ADE9-488A-BE1C-B70828B75101}" type="presOf" srcId="{745B8639-5DBF-453A-BB9E-E6C9638F8037}" destId="{8EB3CC4A-2B8B-4F5F-95BC-6ECE9BE3C4A0}" srcOrd="0" destOrd="0" presId="urn:microsoft.com/office/officeart/2005/8/layout/hList7"/>
    <dgm:cxn modelId="{2DECF62C-E2F3-4F3B-AABB-F4B58FE0D2E8}" type="presOf" srcId="{9092A513-3CA6-4A13-A5B4-EA735835F4C1}" destId="{A694767A-5D6F-491E-AD60-271627F49A95}" srcOrd="1" destOrd="0" presId="urn:microsoft.com/office/officeart/2005/8/layout/hList7"/>
    <dgm:cxn modelId="{C213912D-727E-4F17-A1FF-79DE63AFDD3A}" srcId="{265F4974-486A-4BA2-A122-21981C870182}" destId="{8DD82A22-7BCB-4E37-8F30-687EA2123D4A}" srcOrd="3" destOrd="0" parTransId="{B0D125DC-68FC-496A-A59D-F71A5FD562A6}" sibTransId="{5F4489D7-0846-4802-A41F-05522D2031FD}"/>
    <dgm:cxn modelId="{4E78255C-5F2A-4617-83AB-443028034A49}" type="presOf" srcId="{8DD82A22-7BCB-4E37-8F30-687EA2123D4A}" destId="{6DF4AB52-B2CF-46CB-95D0-9F0877772A63}" srcOrd="1" destOrd="0" presId="urn:microsoft.com/office/officeart/2005/8/layout/hList7"/>
    <dgm:cxn modelId="{5E6C635D-3817-487F-9C61-E54A0792F544}" srcId="{265F4974-486A-4BA2-A122-21981C870182}" destId="{EBE3443D-5C84-4B6D-9495-736253A80C15}" srcOrd="1" destOrd="0" parTransId="{2C630161-289C-4A3A-A6DD-C40E73CDF939}" sibTransId="{745B8639-5DBF-453A-BB9E-E6C9638F8037}"/>
    <dgm:cxn modelId="{02B47C42-82B7-48B6-B699-85F62FF9AB05}" type="presOf" srcId="{8DD82A22-7BCB-4E37-8F30-687EA2123D4A}" destId="{88B06D69-F628-4E7B-8770-D7BB211C4E5B}" srcOrd="0" destOrd="0" presId="urn:microsoft.com/office/officeart/2005/8/layout/hList7"/>
    <dgm:cxn modelId="{A72AB568-2FF2-4323-8A63-FF5A78C2D6E4}" type="presOf" srcId="{0BCDD077-D65A-43BF-8332-C9D4E1E6FAD7}" destId="{FE25159D-3A06-45D9-ADEC-E85B6E7ECCB6}" srcOrd="1" destOrd="0" presId="urn:microsoft.com/office/officeart/2005/8/layout/hList7"/>
    <dgm:cxn modelId="{CABAB652-14A8-4C31-8E93-00279B94C0DB}" type="presOf" srcId="{0BCDD077-D65A-43BF-8332-C9D4E1E6FAD7}" destId="{239920E3-75C2-4429-90B1-C55A7F3B3BBB}" srcOrd="0" destOrd="0" presId="urn:microsoft.com/office/officeart/2005/8/layout/hList7"/>
    <dgm:cxn modelId="{E53D7C8A-6720-4210-995A-0F5E64239720}" type="presOf" srcId="{9092A513-3CA6-4A13-A5B4-EA735835F4C1}" destId="{3A565124-9AD2-43EE-B2EB-26D3BEC7B397}" srcOrd="0" destOrd="0" presId="urn:microsoft.com/office/officeart/2005/8/layout/hList7"/>
    <dgm:cxn modelId="{EAE7ED8E-2138-42DE-9565-03531F7C766D}" type="presOf" srcId="{5F4489D7-0846-4802-A41F-05522D2031FD}" destId="{4255BD7B-D0CE-4AAD-9E56-ADD06FA596F7}" srcOrd="0" destOrd="0" presId="urn:microsoft.com/office/officeart/2005/8/layout/hList7"/>
    <dgm:cxn modelId="{5A908191-DCCA-4BCF-8B3F-0C42287328CA}" srcId="{265F4974-486A-4BA2-A122-21981C870182}" destId="{0BCDD077-D65A-43BF-8332-C9D4E1E6FAD7}" srcOrd="2" destOrd="0" parTransId="{DAB6AA99-C43F-4BB9-AD20-8C640F52ACB3}" sibTransId="{E4635B89-AE2E-441C-A780-0A9C0AF0A518}"/>
    <dgm:cxn modelId="{48454E95-7AAB-4E02-B7DF-DEC17757D5B9}" type="presOf" srcId="{B0DBE85F-8E48-474D-8DCC-2AC5C3BE5086}" destId="{54F00CA9-F523-4F6D-AEE2-E68D1465A2E4}" srcOrd="0" destOrd="0" presId="urn:microsoft.com/office/officeart/2005/8/layout/hList7"/>
    <dgm:cxn modelId="{34B2C89D-DB4F-4F38-9E58-52E5FBF6EE0C}" srcId="{265F4974-486A-4BA2-A122-21981C870182}" destId="{045BA548-FA3F-4B83-8583-0793442826D5}" srcOrd="0" destOrd="0" parTransId="{161625A7-AED4-4F74-B120-6F7B0146B9A8}" sibTransId="{9CDC7486-F70F-4268-9932-40DAC0E84E71}"/>
    <dgm:cxn modelId="{E8311C9E-FF7B-493D-BECC-2CB22DD1C342}" type="presOf" srcId="{045BA548-FA3F-4B83-8583-0793442826D5}" destId="{F14EF360-2FD0-408C-9888-14DFD358B3A2}" srcOrd="0" destOrd="0" presId="urn:microsoft.com/office/officeart/2005/8/layout/hList7"/>
    <dgm:cxn modelId="{43A85CA4-6441-443A-881A-71C98BA17D6B}" type="presOf" srcId="{E4635B89-AE2E-441C-A780-0A9C0AF0A518}" destId="{67D23148-2D94-4652-B12F-64824F79900F}" srcOrd="0" destOrd="0" presId="urn:microsoft.com/office/officeart/2005/8/layout/hList7"/>
    <dgm:cxn modelId="{2E0E1FAC-EE9A-4F28-BA68-48D57D62A48F}" srcId="{265F4974-486A-4BA2-A122-21981C870182}" destId="{B0DBE85F-8E48-474D-8DCC-2AC5C3BE5086}" srcOrd="4" destOrd="0" parTransId="{73F50E6B-7E48-4FF8-AAB0-D6AFF76FF58F}" sibTransId="{A3574C82-E3A7-44B8-936E-7B7D274B45AD}"/>
    <dgm:cxn modelId="{B6756FC3-CE14-4323-AF78-F91524C8240F}" type="presOf" srcId="{EBE3443D-5C84-4B6D-9495-736253A80C15}" destId="{15ECB5DF-3A2F-4FDE-A18D-E5C399FAC86F}" srcOrd="0" destOrd="0" presId="urn:microsoft.com/office/officeart/2005/8/layout/hList7"/>
    <dgm:cxn modelId="{484934E3-96DA-437F-BCCE-7A09278D0554}" type="presOf" srcId="{265F4974-486A-4BA2-A122-21981C870182}" destId="{D1DB569F-0AC9-4DD9-9912-A22A725A8B9B}" srcOrd="0" destOrd="0" presId="urn:microsoft.com/office/officeart/2005/8/layout/hList7"/>
    <dgm:cxn modelId="{B4726FE5-BE79-4E89-B08D-1C47988F75D6}" type="presOf" srcId="{EBE3443D-5C84-4B6D-9495-736253A80C15}" destId="{56FB0319-859A-4BD5-A71B-FFF3E4E2A8BB}" srcOrd="1" destOrd="0" presId="urn:microsoft.com/office/officeart/2005/8/layout/hList7"/>
    <dgm:cxn modelId="{052B85E5-F184-4AF7-AAB7-B40521DA915B}" srcId="{265F4974-486A-4BA2-A122-21981C870182}" destId="{9092A513-3CA6-4A13-A5B4-EA735835F4C1}" srcOrd="5" destOrd="0" parTransId="{159922CF-DE14-45DD-B749-F78CF6864B41}" sibTransId="{8C24F3C0-EA92-4340-927E-E9C8324EE7F3}"/>
    <dgm:cxn modelId="{B9EAFEED-D818-41BA-B0B7-3367AFDF47D7}" type="presOf" srcId="{045BA548-FA3F-4B83-8583-0793442826D5}" destId="{017B8B95-91B8-471F-814C-EE9EFA8047DF}" srcOrd="1" destOrd="0" presId="urn:microsoft.com/office/officeart/2005/8/layout/hList7"/>
    <dgm:cxn modelId="{529929F2-D273-4361-8531-8D22A8FF3862}" type="presOf" srcId="{9CDC7486-F70F-4268-9932-40DAC0E84E71}" destId="{DDD2379C-F279-4B3A-8343-F7C5FD7AC915}" srcOrd="0" destOrd="0" presId="urn:microsoft.com/office/officeart/2005/8/layout/hList7"/>
    <dgm:cxn modelId="{AA560540-B35C-4613-AC47-D7FDFDFBD8E7}" type="presParOf" srcId="{D1DB569F-0AC9-4DD9-9912-A22A725A8B9B}" destId="{F36AAD02-5609-4987-8763-745B1BE97EC1}" srcOrd="0" destOrd="0" presId="urn:microsoft.com/office/officeart/2005/8/layout/hList7"/>
    <dgm:cxn modelId="{A75712FF-F9F0-48A2-B9FC-269449B0F4A4}" type="presParOf" srcId="{D1DB569F-0AC9-4DD9-9912-A22A725A8B9B}" destId="{B464B589-A905-489B-A104-D7F506044976}" srcOrd="1" destOrd="0" presId="urn:microsoft.com/office/officeart/2005/8/layout/hList7"/>
    <dgm:cxn modelId="{CD752EBB-0802-4609-BCEE-CC03FF6DF9B9}" type="presParOf" srcId="{B464B589-A905-489B-A104-D7F506044976}" destId="{A6B6A2E6-712B-4FC5-B4F8-3750D9904BDB}" srcOrd="0" destOrd="0" presId="urn:microsoft.com/office/officeart/2005/8/layout/hList7"/>
    <dgm:cxn modelId="{82ABC2E3-9E0F-4074-B5F5-AF3A09F20451}" type="presParOf" srcId="{A6B6A2E6-712B-4FC5-B4F8-3750D9904BDB}" destId="{F14EF360-2FD0-408C-9888-14DFD358B3A2}" srcOrd="0" destOrd="0" presId="urn:microsoft.com/office/officeart/2005/8/layout/hList7"/>
    <dgm:cxn modelId="{A9101A4E-3220-43A2-BE37-C28D0FDE3183}" type="presParOf" srcId="{A6B6A2E6-712B-4FC5-B4F8-3750D9904BDB}" destId="{017B8B95-91B8-471F-814C-EE9EFA8047DF}" srcOrd="1" destOrd="0" presId="urn:microsoft.com/office/officeart/2005/8/layout/hList7"/>
    <dgm:cxn modelId="{6E89B12D-447A-4D84-AA37-EB2A0BE9C7F1}" type="presParOf" srcId="{A6B6A2E6-712B-4FC5-B4F8-3750D9904BDB}" destId="{44C6310D-90FA-4940-9E32-1147BE123B8B}" srcOrd="2" destOrd="0" presId="urn:microsoft.com/office/officeart/2005/8/layout/hList7"/>
    <dgm:cxn modelId="{3BC347E4-853C-4A3B-8459-3288A30EFABA}" type="presParOf" srcId="{A6B6A2E6-712B-4FC5-B4F8-3750D9904BDB}" destId="{E96113D3-1F88-4CE2-B930-069379A36CCF}" srcOrd="3" destOrd="0" presId="urn:microsoft.com/office/officeart/2005/8/layout/hList7"/>
    <dgm:cxn modelId="{712EF454-CBB0-419B-872D-DE3E5BD0D4BD}" type="presParOf" srcId="{B464B589-A905-489B-A104-D7F506044976}" destId="{DDD2379C-F279-4B3A-8343-F7C5FD7AC915}" srcOrd="1" destOrd="0" presId="urn:microsoft.com/office/officeart/2005/8/layout/hList7"/>
    <dgm:cxn modelId="{1221B299-1A76-42DB-AA53-5F60E78F47D7}" type="presParOf" srcId="{B464B589-A905-489B-A104-D7F506044976}" destId="{ADDF64A2-6E9E-4F29-88B8-39A479E81148}" srcOrd="2" destOrd="0" presId="urn:microsoft.com/office/officeart/2005/8/layout/hList7"/>
    <dgm:cxn modelId="{83863F26-B767-4826-BA4A-246FE62EB3E8}" type="presParOf" srcId="{ADDF64A2-6E9E-4F29-88B8-39A479E81148}" destId="{15ECB5DF-3A2F-4FDE-A18D-E5C399FAC86F}" srcOrd="0" destOrd="0" presId="urn:microsoft.com/office/officeart/2005/8/layout/hList7"/>
    <dgm:cxn modelId="{60A7C794-3B3B-47AA-AB80-4B7654AD115B}" type="presParOf" srcId="{ADDF64A2-6E9E-4F29-88B8-39A479E81148}" destId="{56FB0319-859A-4BD5-A71B-FFF3E4E2A8BB}" srcOrd="1" destOrd="0" presId="urn:microsoft.com/office/officeart/2005/8/layout/hList7"/>
    <dgm:cxn modelId="{69E05D9F-0D6F-4C7D-B2EE-4951667DB5BC}" type="presParOf" srcId="{ADDF64A2-6E9E-4F29-88B8-39A479E81148}" destId="{FAF7B4E4-EE83-4912-B562-35EC63CE1915}" srcOrd="2" destOrd="0" presId="urn:microsoft.com/office/officeart/2005/8/layout/hList7"/>
    <dgm:cxn modelId="{F90F65C7-729F-461F-8641-05B34EC0DB54}" type="presParOf" srcId="{ADDF64A2-6E9E-4F29-88B8-39A479E81148}" destId="{05E18E1E-AFA8-4B56-AD67-2D74337E1D1D}" srcOrd="3" destOrd="0" presId="urn:microsoft.com/office/officeart/2005/8/layout/hList7"/>
    <dgm:cxn modelId="{72FA6AFE-65F8-42ED-834A-9EE366F281C3}" type="presParOf" srcId="{B464B589-A905-489B-A104-D7F506044976}" destId="{8EB3CC4A-2B8B-4F5F-95BC-6ECE9BE3C4A0}" srcOrd="3" destOrd="0" presId="urn:microsoft.com/office/officeart/2005/8/layout/hList7"/>
    <dgm:cxn modelId="{F3EA68C3-2ED7-497B-BB5C-FBEF6DAAC424}" type="presParOf" srcId="{B464B589-A905-489B-A104-D7F506044976}" destId="{5014943E-7139-4C38-A7F5-D38EE83B7AED}" srcOrd="4" destOrd="0" presId="urn:microsoft.com/office/officeart/2005/8/layout/hList7"/>
    <dgm:cxn modelId="{0F02D7A2-08EB-4C7F-BB9E-B01EA34BAEE6}" type="presParOf" srcId="{5014943E-7139-4C38-A7F5-D38EE83B7AED}" destId="{239920E3-75C2-4429-90B1-C55A7F3B3BBB}" srcOrd="0" destOrd="0" presId="urn:microsoft.com/office/officeart/2005/8/layout/hList7"/>
    <dgm:cxn modelId="{32A0AB66-FDF7-4F63-9DF5-A9624C3FAAEC}" type="presParOf" srcId="{5014943E-7139-4C38-A7F5-D38EE83B7AED}" destId="{FE25159D-3A06-45D9-ADEC-E85B6E7ECCB6}" srcOrd="1" destOrd="0" presId="urn:microsoft.com/office/officeart/2005/8/layout/hList7"/>
    <dgm:cxn modelId="{9067EAFE-2DE0-472A-862A-CDD3A177C66C}" type="presParOf" srcId="{5014943E-7139-4C38-A7F5-D38EE83B7AED}" destId="{4AF9D9C2-E703-417F-AA7C-42CFC4B945D8}" srcOrd="2" destOrd="0" presId="urn:microsoft.com/office/officeart/2005/8/layout/hList7"/>
    <dgm:cxn modelId="{36896736-78F8-40FC-8751-FA6C0CDC1845}" type="presParOf" srcId="{5014943E-7139-4C38-A7F5-D38EE83B7AED}" destId="{4348B481-E1B9-4592-89FF-072C27DA34AA}" srcOrd="3" destOrd="0" presId="urn:microsoft.com/office/officeart/2005/8/layout/hList7"/>
    <dgm:cxn modelId="{14557D9C-3E72-4BBE-B597-197B1811FA15}" type="presParOf" srcId="{B464B589-A905-489B-A104-D7F506044976}" destId="{67D23148-2D94-4652-B12F-64824F79900F}" srcOrd="5" destOrd="0" presId="urn:microsoft.com/office/officeart/2005/8/layout/hList7"/>
    <dgm:cxn modelId="{08523530-4ED3-4369-868A-712C7D93F2D2}" type="presParOf" srcId="{B464B589-A905-489B-A104-D7F506044976}" destId="{89AB3D24-57DC-49FF-BFD0-0D9BA7B6F3CD}" srcOrd="6" destOrd="0" presId="urn:microsoft.com/office/officeart/2005/8/layout/hList7"/>
    <dgm:cxn modelId="{9DE827C0-93B5-4489-8A06-524802F24383}" type="presParOf" srcId="{89AB3D24-57DC-49FF-BFD0-0D9BA7B6F3CD}" destId="{88B06D69-F628-4E7B-8770-D7BB211C4E5B}" srcOrd="0" destOrd="0" presId="urn:microsoft.com/office/officeart/2005/8/layout/hList7"/>
    <dgm:cxn modelId="{35983AF4-3648-450B-99AE-0C160958D221}" type="presParOf" srcId="{89AB3D24-57DC-49FF-BFD0-0D9BA7B6F3CD}" destId="{6DF4AB52-B2CF-46CB-95D0-9F0877772A63}" srcOrd="1" destOrd="0" presId="urn:microsoft.com/office/officeart/2005/8/layout/hList7"/>
    <dgm:cxn modelId="{BFED9E81-D9F0-4961-813F-020306DD513B}" type="presParOf" srcId="{89AB3D24-57DC-49FF-BFD0-0D9BA7B6F3CD}" destId="{882D4D11-AA43-4ACF-9D78-4688A3C6F1BA}" srcOrd="2" destOrd="0" presId="urn:microsoft.com/office/officeart/2005/8/layout/hList7"/>
    <dgm:cxn modelId="{C5D8AB4A-B84F-4381-A8EB-0DB4DC4A07D0}" type="presParOf" srcId="{89AB3D24-57DC-49FF-BFD0-0D9BA7B6F3CD}" destId="{201BF659-85A8-469A-922C-4E4E501EE6AC}" srcOrd="3" destOrd="0" presId="urn:microsoft.com/office/officeart/2005/8/layout/hList7"/>
    <dgm:cxn modelId="{13EDDE76-7911-4884-AE56-447C74DBF98E}" type="presParOf" srcId="{B464B589-A905-489B-A104-D7F506044976}" destId="{4255BD7B-D0CE-4AAD-9E56-ADD06FA596F7}" srcOrd="7" destOrd="0" presId="urn:microsoft.com/office/officeart/2005/8/layout/hList7"/>
    <dgm:cxn modelId="{923AFB9C-3027-485A-8EA8-F6F02A7CEBE5}" type="presParOf" srcId="{B464B589-A905-489B-A104-D7F506044976}" destId="{985E43CE-C0E1-4A08-9635-2991F925951E}" srcOrd="8" destOrd="0" presId="urn:microsoft.com/office/officeart/2005/8/layout/hList7"/>
    <dgm:cxn modelId="{AF7D66F3-02F7-45C8-B301-94D1009D2689}" type="presParOf" srcId="{985E43CE-C0E1-4A08-9635-2991F925951E}" destId="{54F00CA9-F523-4F6D-AEE2-E68D1465A2E4}" srcOrd="0" destOrd="0" presId="urn:microsoft.com/office/officeart/2005/8/layout/hList7"/>
    <dgm:cxn modelId="{847D2FEA-38E3-4719-81AF-801575E44AFD}" type="presParOf" srcId="{985E43CE-C0E1-4A08-9635-2991F925951E}" destId="{5F21D74E-0DD6-40AD-A0BB-1B1F0D3F4F09}" srcOrd="1" destOrd="0" presId="urn:microsoft.com/office/officeart/2005/8/layout/hList7"/>
    <dgm:cxn modelId="{D6BFF3B7-B841-4C69-92A8-93529C813537}" type="presParOf" srcId="{985E43CE-C0E1-4A08-9635-2991F925951E}" destId="{D405EC97-7EF4-4790-B82C-FF1E611721D5}" srcOrd="2" destOrd="0" presId="urn:microsoft.com/office/officeart/2005/8/layout/hList7"/>
    <dgm:cxn modelId="{ADFCED2A-CF72-43F9-9C9F-F3FD5EAE26BA}" type="presParOf" srcId="{985E43CE-C0E1-4A08-9635-2991F925951E}" destId="{8900AF91-B4F9-4436-9FF8-F2BC22ED5F56}" srcOrd="3" destOrd="0" presId="urn:microsoft.com/office/officeart/2005/8/layout/hList7"/>
    <dgm:cxn modelId="{049045A5-6DE6-4117-A602-2279D7CCDAD7}" type="presParOf" srcId="{B464B589-A905-489B-A104-D7F506044976}" destId="{F08B8583-B889-462F-B65E-58C26BBB39B2}" srcOrd="9" destOrd="0" presId="urn:microsoft.com/office/officeart/2005/8/layout/hList7"/>
    <dgm:cxn modelId="{10CBCE0B-305D-4737-8D2C-E675165C46B2}" type="presParOf" srcId="{B464B589-A905-489B-A104-D7F506044976}" destId="{24DAD362-537E-49D4-A4F0-F6D47825AC9E}" srcOrd="10" destOrd="0" presId="urn:microsoft.com/office/officeart/2005/8/layout/hList7"/>
    <dgm:cxn modelId="{A9F6294E-117D-411B-A1A1-6093C259302D}" type="presParOf" srcId="{24DAD362-537E-49D4-A4F0-F6D47825AC9E}" destId="{3A565124-9AD2-43EE-B2EB-26D3BEC7B397}" srcOrd="0" destOrd="0" presId="urn:microsoft.com/office/officeart/2005/8/layout/hList7"/>
    <dgm:cxn modelId="{B19B7570-9506-48D1-802C-F9F734436D5A}" type="presParOf" srcId="{24DAD362-537E-49D4-A4F0-F6D47825AC9E}" destId="{A694767A-5D6F-491E-AD60-271627F49A95}" srcOrd="1" destOrd="0" presId="urn:microsoft.com/office/officeart/2005/8/layout/hList7"/>
    <dgm:cxn modelId="{37AB0465-AF3A-4E49-93C6-96A4DCF361BF}" type="presParOf" srcId="{24DAD362-537E-49D4-A4F0-F6D47825AC9E}" destId="{2F4ADECC-2F39-4272-9B8F-28EE276ADA48}" srcOrd="2" destOrd="0" presId="urn:microsoft.com/office/officeart/2005/8/layout/hList7"/>
    <dgm:cxn modelId="{A879C413-D350-4758-BD0B-9DAE973BD7BB}" type="presParOf" srcId="{24DAD362-537E-49D4-A4F0-F6D47825AC9E}" destId="{96CD391C-EA2C-49CE-9B23-1EB1C3793A3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463AA-C9BA-447B-9742-33187E407121}">
      <dsp:nvSpPr>
        <dsp:cNvPr id="0" name=""/>
        <dsp:cNvSpPr/>
      </dsp:nvSpPr>
      <dsp:spPr>
        <a:xfrm rot="10800000">
          <a:off x="3083504" y="306323"/>
          <a:ext cx="5288297" cy="775958"/>
        </a:xfrm>
        <a:prstGeom prst="homePlate">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176" tIns="106680" rIns="199136" bIns="106680" numCol="1" spcCol="1270" anchor="ctr" anchorCtr="0">
          <a:noAutofit/>
        </a:bodyPr>
        <a:lstStyle/>
        <a:p>
          <a:pPr marL="0" lvl="0" indent="0" algn="l" defTabSz="1244600">
            <a:lnSpc>
              <a:spcPct val="90000"/>
            </a:lnSpc>
            <a:spcBef>
              <a:spcPct val="0"/>
            </a:spcBef>
            <a:spcAft>
              <a:spcPct val="35000"/>
            </a:spcAft>
            <a:buNone/>
          </a:pPr>
          <a:r>
            <a:rPr lang="en-US" sz="2800" kern="1200" dirty="0"/>
            <a:t>Define our expectations</a:t>
          </a:r>
        </a:p>
      </dsp:txBody>
      <dsp:txXfrm rot="10800000">
        <a:off x="3277493" y="306323"/>
        <a:ext cx="5094308" cy="775958"/>
      </dsp:txXfrm>
    </dsp:sp>
    <dsp:sp modelId="{7B3FFFCC-6DFD-45C0-828B-690022CF3D11}">
      <dsp:nvSpPr>
        <dsp:cNvPr id="0" name=""/>
        <dsp:cNvSpPr/>
      </dsp:nvSpPr>
      <dsp:spPr>
        <a:xfrm>
          <a:off x="1689213" y="1150"/>
          <a:ext cx="1386303" cy="138630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54B131-39CA-4089-BF72-37F4BF8E30B8}">
      <dsp:nvSpPr>
        <dsp:cNvPr id="0" name=""/>
        <dsp:cNvSpPr/>
      </dsp:nvSpPr>
      <dsp:spPr>
        <a:xfrm rot="10800000">
          <a:off x="3032191" y="1911852"/>
          <a:ext cx="5348446" cy="775958"/>
        </a:xfrm>
        <a:prstGeom prst="homePlate">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176" tIns="106680" rIns="199136" bIns="106680" numCol="1" spcCol="1270" anchor="ctr" anchorCtr="0">
          <a:noAutofit/>
        </a:bodyPr>
        <a:lstStyle/>
        <a:p>
          <a:pPr marL="0" lvl="0" indent="0" algn="l" defTabSz="1244600">
            <a:lnSpc>
              <a:spcPct val="90000"/>
            </a:lnSpc>
            <a:spcBef>
              <a:spcPct val="0"/>
            </a:spcBef>
            <a:spcAft>
              <a:spcPct val="35000"/>
            </a:spcAft>
            <a:buNone/>
          </a:pPr>
          <a:r>
            <a:rPr lang="en-US" sz="2800" kern="1200" dirty="0"/>
            <a:t>It is all about communication</a:t>
          </a:r>
        </a:p>
      </dsp:txBody>
      <dsp:txXfrm rot="10800000">
        <a:off x="3226180" y="1911852"/>
        <a:ext cx="5154457" cy="775958"/>
      </dsp:txXfrm>
    </dsp:sp>
    <dsp:sp modelId="{57BD1825-1AC6-4E1C-9F4E-C587A1E18DD6}">
      <dsp:nvSpPr>
        <dsp:cNvPr id="0" name=""/>
        <dsp:cNvSpPr/>
      </dsp:nvSpPr>
      <dsp:spPr>
        <a:xfrm>
          <a:off x="1680378" y="1619083"/>
          <a:ext cx="1361496" cy="136149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F76E39-F04F-4A77-B643-3A9BF8AAF938}">
      <dsp:nvSpPr>
        <dsp:cNvPr id="0" name=""/>
        <dsp:cNvSpPr/>
      </dsp:nvSpPr>
      <dsp:spPr>
        <a:xfrm rot="10800000">
          <a:off x="3060408" y="3510029"/>
          <a:ext cx="5314190" cy="775958"/>
        </a:xfrm>
        <a:prstGeom prst="homePlate">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176" tIns="106680" rIns="199136" bIns="106680" numCol="1" spcCol="1270" anchor="ctr" anchorCtr="0">
          <a:noAutofit/>
        </a:bodyPr>
        <a:lstStyle/>
        <a:p>
          <a:pPr marL="0" lvl="0" indent="0" algn="l" defTabSz="1244600">
            <a:lnSpc>
              <a:spcPct val="90000"/>
            </a:lnSpc>
            <a:spcBef>
              <a:spcPct val="0"/>
            </a:spcBef>
            <a:spcAft>
              <a:spcPct val="35000"/>
            </a:spcAft>
            <a:buNone/>
          </a:pPr>
          <a:r>
            <a:rPr lang="en-US" sz="2800" kern="1200" dirty="0"/>
            <a:t>Quick but not fast</a:t>
          </a:r>
        </a:p>
      </dsp:txBody>
      <dsp:txXfrm rot="10800000">
        <a:off x="3254397" y="3510029"/>
        <a:ext cx="5120201" cy="775958"/>
      </dsp:txXfrm>
    </dsp:sp>
    <dsp:sp modelId="{1EA454D7-C944-4A42-9FAC-D282BAAFA668}">
      <dsp:nvSpPr>
        <dsp:cNvPr id="0" name=""/>
        <dsp:cNvSpPr/>
      </dsp:nvSpPr>
      <dsp:spPr>
        <a:xfrm>
          <a:off x="1686416" y="3212209"/>
          <a:ext cx="1371599" cy="137159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1AD43-2E2F-4DBA-AEAD-0006FA2FE31B}">
      <dsp:nvSpPr>
        <dsp:cNvPr id="0" name=""/>
        <dsp:cNvSpPr/>
      </dsp:nvSpPr>
      <dsp:spPr>
        <a:xfrm>
          <a:off x="84458" y="0"/>
          <a:ext cx="5038397" cy="370733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You should meet with coaches and faceoff players prior to each game</a:t>
          </a:r>
        </a:p>
      </dsp:txBody>
      <dsp:txXfrm>
        <a:off x="84458" y="1482932"/>
        <a:ext cx="5038397" cy="1482932"/>
      </dsp:txXfrm>
    </dsp:sp>
    <dsp:sp modelId="{83325891-C6B2-4A1E-A169-1FE215503AA4}">
      <dsp:nvSpPr>
        <dsp:cNvPr id="0" name=""/>
        <dsp:cNvSpPr/>
      </dsp:nvSpPr>
      <dsp:spPr>
        <a:xfrm>
          <a:off x="1906326" y="222439"/>
          <a:ext cx="1234540" cy="123454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AB7C68-00A8-4F5D-B68A-78610046DF05}">
      <dsp:nvSpPr>
        <dsp:cNvPr id="0" name=""/>
        <dsp:cNvSpPr/>
      </dsp:nvSpPr>
      <dsp:spPr>
        <a:xfrm>
          <a:off x="5198346" y="0"/>
          <a:ext cx="5038397" cy="370733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At a minimum, spend a few minutes at the first faceoff with the players.</a:t>
          </a:r>
        </a:p>
      </dsp:txBody>
      <dsp:txXfrm>
        <a:off x="5198346" y="1482932"/>
        <a:ext cx="5038397" cy="1482932"/>
      </dsp:txXfrm>
    </dsp:sp>
    <dsp:sp modelId="{E77C31EE-FC16-4BA2-A2A3-7A15F6402249}">
      <dsp:nvSpPr>
        <dsp:cNvPr id="0" name=""/>
        <dsp:cNvSpPr/>
      </dsp:nvSpPr>
      <dsp:spPr>
        <a:xfrm>
          <a:off x="7095876" y="222439"/>
          <a:ext cx="1234540" cy="123454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4B7658-EC95-416A-8D1A-92E532FAE331}">
      <dsp:nvSpPr>
        <dsp:cNvPr id="0" name=""/>
        <dsp:cNvSpPr/>
      </dsp:nvSpPr>
      <dsp:spPr>
        <a:xfrm>
          <a:off x="409469" y="2965864"/>
          <a:ext cx="9417804" cy="556099"/>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095C0-DE2B-4F8F-A2C8-235B67A064C9}">
      <dsp:nvSpPr>
        <dsp:cNvPr id="0" name=""/>
        <dsp:cNvSpPr/>
      </dsp:nvSpPr>
      <dsp:spPr>
        <a:xfrm>
          <a:off x="-5591455" y="-856466"/>
          <a:ext cx="6660996" cy="6660996"/>
        </a:xfrm>
        <a:prstGeom prst="blockArc">
          <a:avLst>
            <a:gd name="adj1" fmla="val 18900000"/>
            <a:gd name="adj2" fmla="val 2700000"/>
            <a:gd name="adj3" fmla="val 324"/>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E5A331-54CC-4D22-849D-7F3B3BFD868C}">
      <dsp:nvSpPr>
        <dsp:cNvPr id="0" name=""/>
        <dsp:cNvSpPr/>
      </dsp:nvSpPr>
      <dsp:spPr>
        <a:xfrm>
          <a:off x="347106" y="224938"/>
          <a:ext cx="9016062" cy="44967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693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Be ready for </a:t>
          </a:r>
          <a:r>
            <a:rPr lang="en-US" sz="2200" b="1" kern="1200" dirty="0"/>
            <a:t>“Down” </a:t>
          </a:r>
          <a:r>
            <a:rPr lang="en-US" sz="2200" kern="1200" dirty="0"/>
            <a:t>position</a:t>
          </a:r>
        </a:p>
      </dsp:txBody>
      <dsp:txXfrm>
        <a:off x="347106" y="224938"/>
        <a:ext cx="9016062" cy="449679"/>
      </dsp:txXfrm>
    </dsp:sp>
    <dsp:sp modelId="{26D71A18-EB08-4147-A1F6-4D488F65A7A7}">
      <dsp:nvSpPr>
        <dsp:cNvPr id="0" name=""/>
        <dsp:cNvSpPr/>
      </dsp:nvSpPr>
      <dsp:spPr>
        <a:xfrm>
          <a:off x="66056" y="168728"/>
          <a:ext cx="562099" cy="562099"/>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704232-9A4C-4CAD-AEA4-64F4651E61DB}">
      <dsp:nvSpPr>
        <dsp:cNvPr id="0" name=""/>
        <dsp:cNvSpPr/>
      </dsp:nvSpPr>
      <dsp:spPr>
        <a:xfrm>
          <a:off x="754332" y="899854"/>
          <a:ext cx="8608837" cy="44967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693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Stick heads: </a:t>
          </a:r>
          <a:r>
            <a:rPr lang="en-US" sz="2200" b="1" kern="1200" dirty="0"/>
            <a:t>“Top to Stop”</a:t>
          </a:r>
        </a:p>
      </dsp:txBody>
      <dsp:txXfrm>
        <a:off x="754332" y="899854"/>
        <a:ext cx="8608837" cy="449679"/>
      </dsp:txXfrm>
    </dsp:sp>
    <dsp:sp modelId="{9878C674-FB85-4939-A7A8-3DF66A0CDB9E}">
      <dsp:nvSpPr>
        <dsp:cNvPr id="0" name=""/>
        <dsp:cNvSpPr/>
      </dsp:nvSpPr>
      <dsp:spPr>
        <a:xfrm>
          <a:off x="473282" y="843644"/>
          <a:ext cx="562099" cy="562099"/>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5C47D7-356B-4E81-BA70-898E740A07F1}">
      <dsp:nvSpPr>
        <dsp:cNvPr id="0" name=""/>
        <dsp:cNvSpPr/>
      </dsp:nvSpPr>
      <dsp:spPr>
        <a:xfrm>
          <a:off x="977489" y="1574275"/>
          <a:ext cx="8385679" cy="44967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693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Out of </a:t>
          </a:r>
          <a:r>
            <a:rPr lang="en-US" sz="2200" b="1" kern="1200" dirty="0"/>
            <a:t>Neutral Zone</a:t>
          </a:r>
        </a:p>
      </dsp:txBody>
      <dsp:txXfrm>
        <a:off x="977489" y="1574275"/>
        <a:ext cx="8385679" cy="449679"/>
      </dsp:txXfrm>
    </dsp:sp>
    <dsp:sp modelId="{23D73062-7366-4A53-818E-BD70CF1422DA}">
      <dsp:nvSpPr>
        <dsp:cNvPr id="0" name=""/>
        <dsp:cNvSpPr/>
      </dsp:nvSpPr>
      <dsp:spPr>
        <a:xfrm>
          <a:off x="696439" y="1518065"/>
          <a:ext cx="562099" cy="562099"/>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1AC8AF-C4CF-4A69-86D7-7FA5636FE43F}">
      <dsp:nvSpPr>
        <dsp:cNvPr id="0" name=""/>
        <dsp:cNvSpPr/>
      </dsp:nvSpPr>
      <dsp:spPr>
        <a:xfrm>
          <a:off x="1048741" y="2249191"/>
          <a:ext cx="8314427" cy="44967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6933"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a:t>Parallel</a:t>
          </a:r>
          <a:r>
            <a:rPr lang="en-US" sz="2200" kern="1200" dirty="0"/>
            <a:t> but not touching line</a:t>
          </a:r>
        </a:p>
      </dsp:txBody>
      <dsp:txXfrm>
        <a:off x="1048741" y="2249191"/>
        <a:ext cx="8314427" cy="449679"/>
      </dsp:txXfrm>
    </dsp:sp>
    <dsp:sp modelId="{84575910-132F-4EE2-94BE-05F6BA7EE949}">
      <dsp:nvSpPr>
        <dsp:cNvPr id="0" name=""/>
        <dsp:cNvSpPr/>
      </dsp:nvSpPr>
      <dsp:spPr>
        <a:xfrm>
          <a:off x="767691" y="2192981"/>
          <a:ext cx="562099" cy="562099"/>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484368-E9FC-447D-9AD1-9F80D37BC611}">
      <dsp:nvSpPr>
        <dsp:cNvPr id="0" name=""/>
        <dsp:cNvSpPr/>
      </dsp:nvSpPr>
      <dsp:spPr>
        <a:xfrm>
          <a:off x="977489" y="2924107"/>
          <a:ext cx="8385679" cy="44967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6933"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a:t>Hands touching ground </a:t>
          </a:r>
          <a:r>
            <a:rPr lang="en-US" sz="2200" kern="1200" dirty="0"/>
            <a:t>&amp; wrapped around stick</a:t>
          </a:r>
        </a:p>
      </dsp:txBody>
      <dsp:txXfrm>
        <a:off x="977489" y="2924107"/>
        <a:ext cx="8385679" cy="449679"/>
      </dsp:txXfrm>
    </dsp:sp>
    <dsp:sp modelId="{249BFA02-23DF-4125-BAAA-A4ED94CDC2D4}">
      <dsp:nvSpPr>
        <dsp:cNvPr id="0" name=""/>
        <dsp:cNvSpPr/>
      </dsp:nvSpPr>
      <dsp:spPr>
        <a:xfrm>
          <a:off x="696439" y="2867897"/>
          <a:ext cx="562099" cy="562099"/>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D008C-800E-46FC-B8D1-C8B53D04450A}">
      <dsp:nvSpPr>
        <dsp:cNvPr id="0" name=""/>
        <dsp:cNvSpPr/>
      </dsp:nvSpPr>
      <dsp:spPr>
        <a:xfrm>
          <a:off x="754332" y="3598528"/>
          <a:ext cx="8608837" cy="44967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6933"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a:t>No leaning </a:t>
          </a:r>
          <a:r>
            <a:rPr lang="en-US" sz="2200" kern="1200" dirty="0"/>
            <a:t>stick head</a:t>
          </a:r>
        </a:p>
      </dsp:txBody>
      <dsp:txXfrm>
        <a:off x="754332" y="3598528"/>
        <a:ext cx="8608837" cy="449679"/>
      </dsp:txXfrm>
    </dsp:sp>
    <dsp:sp modelId="{AC856339-CAA2-48D0-BF58-D57CBB7D2708}">
      <dsp:nvSpPr>
        <dsp:cNvPr id="0" name=""/>
        <dsp:cNvSpPr/>
      </dsp:nvSpPr>
      <dsp:spPr>
        <a:xfrm>
          <a:off x="473282" y="3542318"/>
          <a:ext cx="562099" cy="562099"/>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5E91C1-7678-4AF6-9D4D-4F9B7B429F7E}">
      <dsp:nvSpPr>
        <dsp:cNvPr id="0" name=""/>
        <dsp:cNvSpPr/>
      </dsp:nvSpPr>
      <dsp:spPr>
        <a:xfrm>
          <a:off x="347106" y="4273444"/>
          <a:ext cx="9016062" cy="44967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693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t>No body parts on the ground</a:t>
          </a:r>
        </a:p>
      </dsp:txBody>
      <dsp:txXfrm>
        <a:off x="347106" y="4273444"/>
        <a:ext cx="9016062" cy="449679"/>
      </dsp:txXfrm>
    </dsp:sp>
    <dsp:sp modelId="{600441D4-319F-4851-B89F-79ECC4FE26CD}">
      <dsp:nvSpPr>
        <dsp:cNvPr id="0" name=""/>
        <dsp:cNvSpPr/>
      </dsp:nvSpPr>
      <dsp:spPr>
        <a:xfrm>
          <a:off x="66056" y="4217234"/>
          <a:ext cx="562099" cy="562099"/>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EF360-2FD0-408C-9888-14DFD358B3A2}">
      <dsp:nvSpPr>
        <dsp:cNvPr id="0" name=""/>
        <dsp:cNvSpPr/>
      </dsp:nvSpPr>
      <dsp:spPr>
        <a:xfrm>
          <a:off x="127" y="0"/>
          <a:ext cx="1702730" cy="481345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Ball goes out of bounds in midfield and officials don’t know who last touched the ball</a:t>
          </a:r>
        </a:p>
      </dsp:txBody>
      <dsp:txXfrm>
        <a:off x="127" y="1925382"/>
        <a:ext cx="1702730" cy="1925382"/>
      </dsp:txXfrm>
    </dsp:sp>
    <dsp:sp modelId="{E96113D3-1F88-4CE2-B930-069379A36CCF}">
      <dsp:nvSpPr>
        <dsp:cNvPr id="0" name=""/>
        <dsp:cNvSpPr/>
      </dsp:nvSpPr>
      <dsp:spPr>
        <a:xfrm>
          <a:off x="51209" y="288807"/>
          <a:ext cx="1600566" cy="160288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ECB5DF-3A2F-4FDE-A18D-E5C399FAC86F}">
      <dsp:nvSpPr>
        <dsp:cNvPr id="0" name=""/>
        <dsp:cNvSpPr/>
      </dsp:nvSpPr>
      <dsp:spPr>
        <a:xfrm>
          <a:off x="1753940" y="0"/>
          <a:ext cx="1702730" cy="481345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An inadvertent whistle before the ball crosses the restraining line</a:t>
          </a:r>
        </a:p>
      </dsp:txBody>
      <dsp:txXfrm>
        <a:off x="1753940" y="1925382"/>
        <a:ext cx="1702730" cy="1925382"/>
      </dsp:txXfrm>
    </dsp:sp>
    <dsp:sp modelId="{05E18E1E-AFA8-4B56-AD67-2D74337E1D1D}">
      <dsp:nvSpPr>
        <dsp:cNvPr id="0" name=""/>
        <dsp:cNvSpPr/>
      </dsp:nvSpPr>
      <dsp:spPr>
        <a:xfrm>
          <a:off x="1805022" y="288807"/>
          <a:ext cx="1600566" cy="160288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9920E3-75C2-4429-90B1-C55A7F3B3BBB}">
      <dsp:nvSpPr>
        <dsp:cNvPr id="0" name=""/>
        <dsp:cNvSpPr/>
      </dsp:nvSpPr>
      <dsp:spPr>
        <a:xfrm>
          <a:off x="3507752" y="0"/>
          <a:ext cx="1702730" cy="481345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An injury occurs in the midfield area</a:t>
          </a:r>
        </a:p>
      </dsp:txBody>
      <dsp:txXfrm>
        <a:off x="3507752" y="1925382"/>
        <a:ext cx="1702730" cy="1925382"/>
      </dsp:txXfrm>
    </dsp:sp>
    <dsp:sp modelId="{4348B481-E1B9-4592-89FF-072C27DA34AA}">
      <dsp:nvSpPr>
        <dsp:cNvPr id="0" name=""/>
        <dsp:cNvSpPr/>
      </dsp:nvSpPr>
      <dsp:spPr>
        <a:xfrm>
          <a:off x="3558834" y="288807"/>
          <a:ext cx="1600566" cy="160288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B06D69-F628-4E7B-8770-D7BB211C4E5B}">
      <dsp:nvSpPr>
        <dsp:cNvPr id="0" name=""/>
        <dsp:cNvSpPr/>
      </dsp:nvSpPr>
      <dsp:spPr>
        <a:xfrm>
          <a:off x="5261565" y="0"/>
          <a:ext cx="1702730" cy="481345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Simultaneous fouls of equal duration occur while the ball is loose</a:t>
          </a:r>
        </a:p>
      </dsp:txBody>
      <dsp:txXfrm>
        <a:off x="5261565" y="1925382"/>
        <a:ext cx="1702730" cy="1925382"/>
      </dsp:txXfrm>
    </dsp:sp>
    <dsp:sp modelId="{201BF659-85A8-469A-922C-4E4E501EE6AC}">
      <dsp:nvSpPr>
        <dsp:cNvPr id="0" name=""/>
        <dsp:cNvSpPr/>
      </dsp:nvSpPr>
      <dsp:spPr>
        <a:xfrm>
          <a:off x="5312647" y="288807"/>
          <a:ext cx="1600566" cy="160288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F00CA9-F523-4F6D-AEE2-E68D1465A2E4}">
      <dsp:nvSpPr>
        <dsp:cNvPr id="0" name=""/>
        <dsp:cNvSpPr/>
      </dsp:nvSpPr>
      <dsp:spPr>
        <a:xfrm>
          <a:off x="7015378" y="0"/>
          <a:ext cx="1702730" cy="481345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Official calls timeout before a team gains possession</a:t>
          </a:r>
        </a:p>
      </dsp:txBody>
      <dsp:txXfrm>
        <a:off x="7015378" y="1925382"/>
        <a:ext cx="1702730" cy="1925382"/>
      </dsp:txXfrm>
    </dsp:sp>
    <dsp:sp modelId="{8900AF91-B4F9-4436-9FF8-F2BC22ED5F56}">
      <dsp:nvSpPr>
        <dsp:cNvPr id="0" name=""/>
        <dsp:cNvSpPr/>
      </dsp:nvSpPr>
      <dsp:spPr>
        <a:xfrm>
          <a:off x="7066459" y="288807"/>
          <a:ext cx="1600566" cy="1602881"/>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565124-9AD2-43EE-B2EB-26D3BEC7B397}">
      <dsp:nvSpPr>
        <dsp:cNvPr id="0" name=""/>
        <dsp:cNvSpPr/>
      </dsp:nvSpPr>
      <dsp:spPr>
        <a:xfrm>
          <a:off x="8769190" y="0"/>
          <a:ext cx="1702730" cy="481345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Ball gets stuck in a uniform or equipment other than a crosse</a:t>
          </a:r>
        </a:p>
      </dsp:txBody>
      <dsp:txXfrm>
        <a:off x="8769190" y="1925382"/>
        <a:ext cx="1702730" cy="1925382"/>
      </dsp:txXfrm>
    </dsp:sp>
    <dsp:sp modelId="{96CD391C-EA2C-49CE-9B23-1EB1C3793A3A}">
      <dsp:nvSpPr>
        <dsp:cNvPr id="0" name=""/>
        <dsp:cNvSpPr/>
      </dsp:nvSpPr>
      <dsp:spPr>
        <a:xfrm>
          <a:off x="8820272" y="288807"/>
          <a:ext cx="1600566" cy="1602881"/>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53000" r="-5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6AAD02-5609-4987-8763-745B1BE97EC1}">
      <dsp:nvSpPr>
        <dsp:cNvPr id="0" name=""/>
        <dsp:cNvSpPr/>
      </dsp:nvSpPr>
      <dsp:spPr>
        <a:xfrm>
          <a:off x="418881" y="3850765"/>
          <a:ext cx="9634285" cy="722018"/>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pic>
        <p:nvPicPr>
          <p:cNvPr id="6" name="Picture 5">
            <a:extLst>
              <a:ext uri="{FF2B5EF4-FFF2-40B4-BE49-F238E27FC236}">
                <a16:creationId xmlns:a16="http://schemas.microsoft.com/office/drawing/2014/main" id="{1B356DA1-F5CF-5C2C-B711-0E3D3A32918F}"/>
              </a:ext>
            </a:extLst>
          </p:cNvPr>
          <p:cNvPicPr>
            <a:picLocks noChangeAspect="1"/>
          </p:cNvPicPr>
          <p:nvPr/>
        </p:nvPicPr>
        <p:blipFill>
          <a:blip r:embed="rId2"/>
          <a:stretch>
            <a:fillRect/>
          </a:stretch>
        </p:blipFill>
        <p:spPr>
          <a:xfrm>
            <a:off x="-1" y="0"/>
            <a:ext cx="6858001" cy="608647"/>
          </a:xfrm>
          <a:prstGeom prst="rect">
            <a:avLst/>
          </a:prstGeom>
        </p:spPr>
      </p:pic>
      <p:sp>
        <p:nvSpPr>
          <p:cNvPr id="7" name="TextBox 6">
            <a:extLst>
              <a:ext uri="{FF2B5EF4-FFF2-40B4-BE49-F238E27FC236}">
                <a16:creationId xmlns:a16="http://schemas.microsoft.com/office/drawing/2014/main" id="{230A32B7-896E-FC28-E6ED-7742E31086AD}"/>
              </a:ext>
            </a:extLst>
          </p:cNvPr>
          <p:cNvSpPr txBox="1"/>
          <p:nvPr/>
        </p:nvSpPr>
        <p:spPr>
          <a:xfrm>
            <a:off x="-1" y="608647"/>
            <a:ext cx="685641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Student Notes</a:t>
            </a:r>
          </a:p>
        </p:txBody>
      </p:sp>
      <p:sp>
        <p:nvSpPr>
          <p:cNvPr id="8" name="Footer Placeholder 5">
            <a:extLst>
              <a:ext uri="{FF2B5EF4-FFF2-40B4-BE49-F238E27FC236}">
                <a16:creationId xmlns:a16="http://schemas.microsoft.com/office/drawing/2014/main" id="{881AAE9B-3148-6819-6893-221097E81993}"/>
              </a:ext>
            </a:extLst>
          </p:cNvPr>
          <p:cNvSpPr>
            <a:spLocks noGrp="1"/>
          </p:cNvSpPr>
          <p:nvPr>
            <p:ph type="ftr" sz="quarter" idx="2"/>
          </p:nvPr>
        </p:nvSpPr>
        <p:spPr>
          <a:xfrm>
            <a:off x="-2" y="8685212"/>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F413111A-7004-CF74-05C5-A0A307FE8D3C}"/>
              </a:ext>
            </a:extLst>
          </p:cNvPr>
          <p:cNvGrpSpPr/>
          <p:nvPr/>
        </p:nvGrpSpPr>
        <p:grpSpPr>
          <a:xfrm>
            <a:off x="-1" y="0"/>
            <a:ext cx="6858001" cy="903899"/>
            <a:chOff x="-1" y="13213"/>
            <a:chExt cx="6858001" cy="890686"/>
          </a:xfrm>
        </p:grpSpPr>
        <p:pic>
          <p:nvPicPr>
            <p:cNvPr id="9" name="Picture 8">
              <a:extLst>
                <a:ext uri="{FF2B5EF4-FFF2-40B4-BE49-F238E27FC236}">
                  <a16:creationId xmlns:a16="http://schemas.microsoft.com/office/drawing/2014/main" id="{B5D3D219-6E86-4B63-99F5-453CD9421360}"/>
                </a:ext>
              </a:extLst>
            </p:cNvPr>
            <p:cNvPicPr>
              <a:picLocks noChangeAspect="1"/>
            </p:cNvPicPr>
            <p:nvPr/>
          </p:nvPicPr>
          <p:blipFill>
            <a:blip r:embed="rId2"/>
            <a:stretch>
              <a:fillRect/>
            </a:stretch>
          </p:blipFill>
          <p:spPr>
            <a:xfrm>
              <a:off x="0" y="13213"/>
              <a:ext cx="6858000" cy="608647"/>
            </a:xfrm>
            <a:prstGeom prst="rect">
              <a:avLst/>
            </a:prstGeom>
          </p:spPr>
        </p:pic>
        <p:sp>
          <p:nvSpPr>
            <p:cNvPr id="10" name="TextBox 9">
              <a:extLst>
                <a:ext uri="{FF2B5EF4-FFF2-40B4-BE49-F238E27FC236}">
                  <a16:creationId xmlns:a16="http://schemas.microsoft.com/office/drawing/2014/main" id="{A0D0822A-2AF8-39AB-6731-F93E8DED7524}"/>
                </a:ext>
              </a:extLst>
            </p:cNvPr>
            <p:cNvSpPr txBox="1"/>
            <p:nvPr/>
          </p:nvSpPr>
          <p:spPr>
            <a:xfrm>
              <a:off x="-1" y="596122"/>
              <a:ext cx="685800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Instructor Notes</a:t>
              </a:r>
            </a:p>
          </p:txBody>
        </p:sp>
      </p:grpSp>
      <p:sp>
        <p:nvSpPr>
          <p:cNvPr id="11" name="Footer Placeholder 5">
            <a:extLst>
              <a:ext uri="{FF2B5EF4-FFF2-40B4-BE49-F238E27FC236}">
                <a16:creationId xmlns:a16="http://schemas.microsoft.com/office/drawing/2014/main" id="{AB7D8786-31FF-25C9-2211-54B92E5A3C45}"/>
              </a:ext>
            </a:extLst>
          </p:cNvPr>
          <p:cNvSpPr>
            <a:spLocks noGrp="1"/>
          </p:cNvSpPr>
          <p:nvPr>
            <p:ph type="ftr" sz="quarter" idx="4"/>
          </p:nvPr>
        </p:nvSpPr>
        <p:spPr>
          <a:xfrm>
            <a:off x="-1"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8441787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cumin Pro" panose="020B0504020202020204" pitchFamily="34" charset="0"/>
              </a:rPr>
              <a:t>Trainer Instructions:</a:t>
            </a:r>
          </a:p>
          <a:p>
            <a:pPr algn="l" rtl="0" fontAlgn="base"/>
            <a:r>
              <a:rPr lang="en-US" sz="1200" b="1" i="0" cap="all" dirty="0">
                <a:solidFill>
                  <a:srgbClr val="00073B"/>
                </a:solidFill>
                <a:effectLst/>
                <a:latin typeface="Acumin Pro" panose="020B0504020202020204" pitchFamily="34" charset="0"/>
              </a:rPr>
              <a:t>MATERIALS NEEDED </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Projector or TV to present</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Computer w/Presentation</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Copies of Student Notes (can send ahead via PDF)</a:t>
            </a:r>
          </a:p>
          <a:p>
            <a:pPr marL="171450" indent="-171450" algn="l" rtl="0" fontAlgn="base">
              <a:buFont typeface="Arial" panose="020B0604020202020204" pitchFamily="34" charset="0"/>
              <a:buChar char="•"/>
            </a:pPr>
            <a:r>
              <a:rPr lang="en-US" sz="1200" b="0" i="0" dirty="0">
                <a:solidFill>
                  <a:srgbClr val="000000"/>
                </a:solidFill>
                <a:effectLst/>
                <a:latin typeface="Acumin Pro" panose="020B0504020202020204" pitchFamily="34" charset="0"/>
              </a:rPr>
              <a:t>Copy of Instructor Notes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cumin Pro" panose="020B0504020202020204" pitchFamily="34" charset="0"/>
              </a:rPr>
              <a:t>Time: 30-60 Minute Lesson</a:t>
            </a:r>
            <a:endParaRPr lang="en-US" sz="1200" b="0" i="0" dirty="0">
              <a:solidFill>
                <a:srgbClr val="000000"/>
              </a:solidFill>
              <a:effectLst/>
              <a:latin typeface="Acumin Pro" panose="020B0504020202020204" pitchFamily="34" charset="0"/>
            </a:endParaRPr>
          </a:p>
          <a:p>
            <a:endParaRPr lang="en-US" dirty="0"/>
          </a:p>
        </p:txBody>
      </p:sp>
      <p:sp>
        <p:nvSpPr>
          <p:cNvPr id="5" name="Footer Placeholder 4">
            <a:extLst>
              <a:ext uri="{FF2B5EF4-FFF2-40B4-BE49-F238E27FC236}">
                <a16:creationId xmlns:a16="http://schemas.microsoft.com/office/drawing/2014/main" id="{46F3CFB3-ED97-B747-0A77-02F38AE42ACB}"/>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98739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PLAYERS IN PENALTY AREA DURING A FACEOFF</a:t>
            </a:r>
          </a:p>
          <a:p>
            <a:pPr marL="171450" indent="-171450">
              <a:buFont typeface="Arial" panose="020B0604020202020204" pitchFamily="34" charset="0"/>
              <a:buChar char="•"/>
            </a:pPr>
            <a:r>
              <a:rPr lang="en-US" b="0" dirty="0"/>
              <a:t>Make sure EVERYONE know the situation before the faceoff</a:t>
            </a:r>
          </a:p>
          <a:p>
            <a:pPr marL="628650" lvl="1" indent="-171450">
              <a:buFont typeface="Arial" panose="020B0604020202020204" pitchFamily="34" charset="0"/>
              <a:buChar char="•"/>
            </a:pPr>
            <a:r>
              <a:rPr lang="en-US" b="0" dirty="0"/>
              <a:t>Partners</a:t>
            </a:r>
          </a:p>
          <a:p>
            <a:pPr marL="628650" lvl="1" indent="-171450">
              <a:buFont typeface="Arial" panose="020B0604020202020204" pitchFamily="34" charset="0"/>
              <a:buChar char="•"/>
            </a:pPr>
            <a:r>
              <a:rPr lang="en-US" b="0" dirty="0"/>
              <a:t>Table staff</a:t>
            </a:r>
          </a:p>
          <a:p>
            <a:pPr marL="628650" lvl="1" indent="-171450">
              <a:buFont typeface="Arial" panose="020B0604020202020204" pitchFamily="34" charset="0"/>
              <a:buChar char="•"/>
            </a:pPr>
            <a:r>
              <a:rPr lang="en-US" b="0" dirty="0"/>
              <a:t>Coaches</a:t>
            </a:r>
          </a:p>
          <a:p>
            <a:r>
              <a:rPr lang="en-US" b="1" dirty="0"/>
              <a:t>CLASS DISCUSSION</a:t>
            </a:r>
          </a:p>
          <a:p>
            <a:pPr marL="171450" indent="-171450">
              <a:buFont typeface="Arial" panose="020B0604020202020204" pitchFamily="34" charset="0"/>
              <a:buChar char="•"/>
            </a:pPr>
            <a:r>
              <a:rPr lang="en-US" dirty="0"/>
              <a:t>If the player comes out before possession, what violation is called?</a:t>
            </a:r>
          </a:p>
          <a:p>
            <a:pPr marL="628650" lvl="1" indent="-171450">
              <a:buFont typeface="Arial" panose="020B0604020202020204" pitchFamily="34" charset="0"/>
              <a:buChar char="•"/>
            </a:pPr>
            <a:r>
              <a:rPr lang="en-US" dirty="0"/>
              <a:t>How is it adjudicated?</a:t>
            </a:r>
          </a:p>
          <a:p>
            <a:pPr marL="171450" indent="-171450">
              <a:buFont typeface="Arial" panose="020B0604020202020204" pitchFamily="34" charset="0"/>
              <a:buChar char="•"/>
            </a:pPr>
            <a:r>
              <a:rPr lang="en-US" dirty="0"/>
              <a:t>Does the near wing have to be left open for release?</a:t>
            </a:r>
          </a:p>
        </p:txBody>
      </p:sp>
      <p:sp>
        <p:nvSpPr>
          <p:cNvPr id="5" name="Footer Placeholder 4">
            <a:extLst>
              <a:ext uri="{FF2B5EF4-FFF2-40B4-BE49-F238E27FC236}">
                <a16:creationId xmlns:a16="http://schemas.microsoft.com/office/drawing/2014/main" id="{25FEEFCE-01D3-3722-E00D-086B0E541887}"/>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2349985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LOOSE BALL TECHNICAL FOUL DUIRNG A FACEOFF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Play will be restarted with the players who were behind the restraining line remaining behind lines.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 you hold up play to put them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 the offensive players have to wait to com out of the box until the whistle?</a:t>
            </a:r>
          </a:p>
          <a:p>
            <a:endParaRPr lang="en-US" dirty="0"/>
          </a:p>
        </p:txBody>
      </p:sp>
      <p:sp>
        <p:nvSpPr>
          <p:cNvPr id="5" name="Footer Placeholder 4">
            <a:extLst>
              <a:ext uri="{FF2B5EF4-FFF2-40B4-BE49-F238E27FC236}">
                <a16:creationId xmlns:a16="http://schemas.microsoft.com/office/drawing/2014/main" id="{6ADA3086-B664-B5A7-7CDD-95936AC63734}"/>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795084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WHEN DO WE SIMPLY START OVER</a:t>
            </a:r>
            <a:r>
              <a:rPr lang="en-US" dirty="0"/>
              <a:t>?</a:t>
            </a:r>
          </a:p>
          <a:p>
            <a:pPr marL="171450" indent="-171450">
              <a:buFont typeface="Arial" panose="020B0604020202020204" pitchFamily="34" charset="0"/>
              <a:buChar char="•"/>
            </a:pPr>
            <a:r>
              <a:rPr lang="en-US" dirty="0"/>
              <a:t>Sometimes, too many things happen and we need to start over</a:t>
            </a:r>
          </a:p>
          <a:p>
            <a:pPr marL="171450" indent="-171450">
              <a:buFont typeface="Arial" panose="020B0604020202020204" pitchFamily="34" charset="0"/>
              <a:buChar char="•"/>
            </a:pPr>
            <a:r>
              <a:rPr lang="en-US" dirty="0"/>
              <a:t>The goal is to make it fair</a:t>
            </a:r>
          </a:p>
          <a:p>
            <a:pPr marL="171450" indent="-171450">
              <a:buFont typeface="Arial" panose="020B0604020202020204" pitchFamily="34" charset="0"/>
              <a:buChar char="•"/>
            </a:pPr>
            <a:r>
              <a:rPr lang="en-US" dirty="0"/>
              <a:t>Do we put time back on the clock? (No)</a:t>
            </a:r>
          </a:p>
          <a:p>
            <a:pPr marL="171450" indent="-171450">
              <a:buFont typeface="Arial" panose="020B0604020202020204" pitchFamily="34" charset="0"/>
              <a:buChar char="•"/>
            </a:pPr>
            <a:r>
              <a:rPr lang="en-US" dirty="0"/>
              <a:t>Do we allow subs?</a:t>
            </a:r>
          </a:p>
          <a:p>
            <a:pPr marL="171450" indent="-171450">
              <a:buFont typeface="Arial" panose="020B0604020202020204" pitchFamily="34" charset="0"/>
              <a:buChar char="•"/>
            </a:pPr>
            <a:endParaRPr lang="en-US" dirty="0"/>
          </a:p>
        </p:txBody>
      </p:sp>
      <p:sp>
        <p:nvSpPr>
          <p:cNvPr id="5" name="Footer Placeholder 4">
            <a:extLst>
              <a:ext uri="{FF2B5EF4-FFF2-40B4-BE49-F238E27FC236}">
                <a16:creationId xmlns:a16="http://schemas.microsoft.com/office/drawing/2014/main" id="{4B95FB25-252D-D14F-4F39-B7D0FE124D02}"/>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799220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FACEOFF AFTER GOALS</a:t>
            </a:r>
          </a:p>
          <a:p>
            <a:pPr marL="171450" indent="-171450">
              <a:buFont typeface="Arial" panose="020B0604020202020204" pitchFamily="34" charset="0"/>
              <a:buChar char="•"/>
            </a:pPr>
            <a:r>
              <a:rPr lang="en-US" dirty="0"/>
              <a:t>Video example of a faceoff after a goal</a:t>
            </a:r>
          </a:p>
          <a:p>
            <a:pPr marL="171450" indent="-171450">
              <a:buFont typeface="Arial" panose="020B0604020202020204" pitchFamily="34" charset="0"/>
              <a:buChar char="•"/>
            </a:pPr>
            <a:r>
              <a:rPr lang="en-US" dirty="0"/>
              <a:t>The faceoff was conducted within 30s of the gal being scored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CLASS DISCUSSION</a:t>
            </a:r>
          </a:p>
          <a:p>
            <a:pPr marL="171450" indent="-171450">
              <a:buFont typeface="Arial" panose="020B0604020202020204" pitchFamily="34" charset="0"/>
              <a:buChar char="•"/>
            </a:pPr>
            <a:r>
              <a:rPr lang="en-US" b="0" dirty="0"/>
              <a:t>What other good habit did you notice from this crew?</a:t>
            </a:r>
          </a:p>
          <a:p>
            <a:pPr marL="171450" indent="-171450">
              <a:buFont typeface="Arial" panose="020B0604020202020204" pitchFamily="34" charset="0"/>
              <a:buChar char="•"/>
            </a:pPr>
            <a:r>
              <a:rPr lang="en-US" b="0" dirty="0"/>
              <a:t>Anything you would do differently?</a:t>
            </a:r>
          </a:p>
        </p:txBody>
      </p:sp>
      <p:sp>
        <p:nvSpPr>
          <p:cNvPr id="5" name="Footer Placeholder 4">
            <a:extLst>
              <a:ext uri="{FF2B5EF4-FFF2-40B4-BE49-F238E27FC236}">
                <a16:creationId xmlns:a16="http://schemas.microsoft.com/office/drawing/2014/main" id="{CFF4A791-41F3-8416-7CB4-4C0D3C994309}"/>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1717544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defTabSz="966529"/>
            <a:r>
              <a:rPr lang="en-US" b="1" dirty="0"/>
              <a:t>KAHOOT (</a:t>
            </a:r>
            <a:r>
              <a:rPr lang="en-US" dirty="0"/>
              <a:t>You need to be connected to the internet to Play Kahoot!)</a:t>
            </a:r>
            <a:endParaRPr lang="en-US" b="1" dirty="0"/>
          </a:p>
          <a:p>
            <a:pPr marL="181225" indent="-181225">
              <a:buFont typeface="Arial" panose="020B0604020202020204" pitchFamily="34" charset="0"/>
              <a:buChar char="•"/>
            </a:pPr>
            <a:r>
              <a:rPr lang="en-US" dirty="0"/>
              <a:t>Practice this before the class starts</a:t>
            </a:r>
          </a:p>
          <a:p>
            <a:pPr marL="181225" indent="-181225">
              <a:buFont typeface="Arial" panose="020B0604020202020204" pitchFamily="34" charset="0"/>
              <a:buChar char="•"/>
            </a:pPr>
            <a:r>
              <a:rPr lang="en-US" dirty="0"/>
              <a:t>Open the link and have it sitting in a browser window waiting</a:t>
            </a:r>
          </a:p>
          <a:p>
            <a:pPr marL="181225" indent="-181225">
              <a:buFont typeface="Arial" panose="020B0604020202020204" pitchFamily="34" charset="0"/>
              <a:buChar char="•"/>
            </a:pPr>
            <a:r>
              <a:rPr lang="en-US" dirty="0"/>
              <a:t>No app or login is required</a:t>
            </a:r>
          </a:p>
        </p:txBody>
      </p:sp>
      <p:sp>
        <p:nvSpPr>
          <p:cNvPr id="5" name="Footer Placeholder 4">
            <a:extLst>
              <a:ext uri="{FF2B5EF4-FFF2-40B4-BE49-F238E27FC236}">
                <a16:creationId xmlns:a16="http://schemas.microsoft.com/office/drawing/2014/main" id="{4566AECF-64C6-C2C7-31D0-1187DA9ED0A5}"/>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2235961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You need to be connected to the internet to Play Kahoot!</a:t>
            </a:r>
          </a:p>
        </p:txBody>
      </p:sp>
      <p:sp>
        <p:nvSpPr>
          <p:cNvPr id="5" name="Footer Placeholder 4">
            <a:extLst>
              <a:ext uri="{FF2B5EF4-FFF2-40B4-BE49-F238E27FC236}">
                <a16:creationId xmlns:a16="http://schemas.microsoft.com/office/drawing/2014/main" id="{62D0520E-F115-B1DA-6142-0C50FA90180A}"/>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1950519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3BB2BA80-B6D2-FE75-F9E8-4F7A5A4C504D}"/>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91450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FACEOFF</a:t>
            </a:r>
          </a:p>
          <a:p>
            <a:pPr marL="171450" indent="-171450">
              <a:buFont typeface="Arial" panose="020B0604020202020204" pitchFamily="34" charset="0"/>
              <a:buChar char="•"/>
            </a:pPr>
            <a:r>
              <a:rPr lang="en-US" dirty="0"/>
              <a:t>One of the key and most controversial parts of any game</a:t>
            </a:r>
          </a:p>
          <a:p>
            <a:pPr marL="171450" indent="-171450">
              <a:buFont typeface="Arial" panose="020B0604020202020204" pitchFamily="34" charset="0"/>
              <a:buChar char="•"/>
            </a:pPr>
            <a:r>
              <a:rPr lang="en-US" dirty="0"/>
              <a:t>YOU set the tone</a:t>
            </a:r>
          </a:p>
          <a:p>
            <a:pPr marL="171450" indent="-171450">
              <a:buFont typeface="Arial" panose="020B0604020202020204" pitchFamily="34" charset="0"/>
              <a:buChar char="•"/>
            </a:pPr>
            <a:r>
              <a:rPr lang="en-US" dirty="0"/>
              <a:t>Don’t underestimate the game effect of a well-done faceoff protocol</a:t>
            </a:r>
          </a:p>
        </p:txBody>
      </p:sp>
      <p:sp>
        <p:nvSpPr>
          <p:cNvPr id="5" name="Footer Placeholder 4">
            <a:extLst>
              <a:ext uri="{FF2B5EF4-FFF2-40B4-BE49-F238E27FC236}">
                <a16:creationId xmlns:a16="http://schemas.microsoft.com/office/drawing/2014/main" id="{58AEEF17-367A-908D-4B37-8C6465A3E1AB}"/>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22742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DEFINING EXPECTATIONS</a:t>
            </a:r>
          </a:p>
          <a:p>
            <a:pPr marL="171450" indent="-171450">
              <a:buFont typeface="Arial" panose="020B0604020202020204" pitchFamily="34" charset="0"/>
              <a:buChar char="•"/>
            </a:pPr>
            <a:r>
              <a:rPr lang="en-US" b="0" dirty="0"/>
              <a:t>This is your chance to set the tone BEFORE the game starts</a:t>
            </a:r>
          </a:p>
          <a:p>
            <a:pPr marL="171450" indent="-171450">
              <a:buFont typeface="Arial" panose="020B0604020202020204" pitchFamily="34" charset="0"/>
              <a:buChar char="•"/>
            </a:pPr>
            <a:r>
              <a:rPr lang="en-US" b="0" dirty="0"/>
              <a:t>Relationships with faceoff players should be a PARTNERSHIP</a:t>
            </a:r>
          </a:p>
          <a:p>
            <a:endParaRPr lang="en-US" b="1" dirty="0"/>
          </a:p>
          <a:p>
            <a:r>
              <a:rPr lang="en-US" b="1" dirty="0"/>
              <a:t>CLASS DISCUSSION</a:t>
            </a:r>
          </a:p>
          <a:p>
            <a:pPr marL="171450" indent="-171450">
              <a:buFont typeface="Arial" panose="020B0604020202020204" pitchFamily="34" charset="0"/>
              <a:buChar char="•"/>
            </a:pPr>
            <a:r>
              <a:rPr lang="en-US" dirty="0"/>
              <a:t>As a class review what you would talk about with the coaches and face-off players prior to the game in a meeting, or at minimum prior to the game face-off</a:t>
            </a:r>
          </a:p>
        </p:txBody>
      </p:sp>
      <p:sp>
        <p:nvSpPr>
          <p:cNvPr id="5" name="Footer Placeholder 4">
            <a:extLst>
              <a:ext uri="{FF2B5EF4-FFF2-40B4-BE49-F238E27FC236}">
                <a16:creationId xmlns:a16="http://schemas.microsoft.com/office/drawing/2014/main" id="{FA213BAA-C042-9E21-1278-3A2987DB0B0E}"/>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1340029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PRE-GAME FACEOFF MEETING PROCEDURE</a:t>
            </a:r>
            <a:endParaRPr lang="en-US" dirty="0"/>
          </a:p>
          <a:p>
            <a:pPr marL="171450" indent="-171450">
              <a:buFont typeface="Arial" panose="020B0604020202020204" pitchFamily="34" charset="0"/>
              <a:buChar char="•"/>
            </a:pPr>
            <a:r>
              <a:rPr lang="en-US" dirty="0"/>
              <a:t>Is this necessary?</a:t>
            </a:r>
          </a:p>
          <a:p>
            <a:pPr marL="171450" indent="-171450">
              <a:buFont typeface="Arial" panose="020B0604020202020204" pitchFamily="34" charset="0"/>
              <a:buChar char="•"/>
            </a:pPr>
            <a:r>
              <a:rPr lang="en-US" dirty="0"/>
              <a:t>Do you do it always?</a:t>
            </a:r>
          </a:p>
          <a:p>
            <a:pPr marL="171450" indent="-171450">
              <a:buFont typeface="Arial" panose="020B0604020202020204" pitchFamily="34" charset="0"/>
              <a:buChar char="•"/>
            </a:pPr>
            <a:r>
              <a:rPr lang="en-US" dirty="0"/>
              <a:t>What about late in the season. Does it still matter?</a:t>
            </a:r>
          </a:p>
        </p:txBody>
      </p:sp>
      <p:sp>
        <p:nvSpPr>
          <p:cNvPr id="5" name="Footer Placeholder 4">
            <a:extLst>
              <a:ext uri="{FF2B5EF4-FFF2-40B4-BE49-F238E27FC236}">
                <a16:creationId xmlns:a16="http://schemas.microsoft.com/office/drawing/2014/main" id="{A0EB5EA7-68FB-A1FB-FA44-C8F42392356C}"/>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1186234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DISCUSSION ITEMS FOR FACEOFF PLAYERS</a:t>
            </a:r>
          </a:p>
          <a:p>
            <a:pPr marL="171450" indent="-171450">
              <a:buFont typeface="Arial" panose="020B0604020202020204" pitchFamily="34" charset="0"/>
              <a:buChar char="•"/>
            </a:pPr>
            <a:r>
              <a:rPr lang="en-US" dirty="0">
                <a:latin typeface="+mn-lt"/>
              </a:rPr>
              <a:t>Be ready when asked to assume the “Down” position</a:t>
            </a:r>
          </a:p>
          <a:p>
            <a:pPr marL="171450" indent="-171450">
              <a:buFont typeface="Arial" panose="020B0604020202020204" pitchFamily="34" charset="0"/>
              <a:buChar char="•"/>
            </a:pPr>
            <a:r>
              <a:rPr lang="en-US" dirty="0">
                <a:latin typeface="+mn-lt"/>
              </a:rPr>
              <a:t>Line the head of the sticks up from the “Top to Stop”</a:t>
            </a:r>
          </a:p>
          <a:p>
            <a:pPr marL="171450" indent="-171450">
              <a:buFont typeface="Arial" panose="020B0604020202020204" pitchFamily="34" charset="0"/>
              <a:buChar char="•"/>
            </a:pPr>
            <a:r>
              <a:rPr lang="en-US" dirty="0">
                <a:latin typeface="+mn-lt"/>
              </a:rPr>
              <a:t>Stay out of the neutral zone</a:t>
            </a:r>
          </a:p>
          <a:p>
            <a:pPr marL="171450" indent="-171450">
              <a:buFont typeface="Arial" panose="020B0604020202020204" pitchFamily="34" charset="0"/>
              <a:buChar char="•"/>
            </a:pPr>
            <a:r>
              <a:rPr lang="en-US" dirty="0">
                <a:latin typeface="+mn-lt"/>
              </a:rPr>
              <a:t>Sticks parallel to the line but not touching the line</a:t>
            </a:r>
          </a:p>
          <a:p>
            <a:pPr marL="171450" indent="-171450">
              <a:buFont typeface="Arial" panose="020B0604020202020204" pitchFamily="34" charset="0"/>
              <a:buChar char="•"/>
            </a:pPr>
            <a:r>
              <a:rPr lang="en-US" dirty="0">
                <a:latin typeface="+mn-lt"/>
              </a:rPr>
              <a:t>Hands on the ground</a:t>
            </a:r>
          </a:p>
          <a:p>
            <a:pPr marL="171450" indent="-171450">
              <a:buFont typeface="Arial" panose="020B0604020202020204" pitchFamily="34" charset="0"/>
              <a:buChar char="•"/>
            </a:pPr>
            <a:r>
              <a:rPr lang="en-US" dirty="0">
                <a:latin typeface="+mn-lt"/>
              </a:rPr>
              <a:t>Sticks cannot be leaning</a:t>
            </a:r>
          </a:p>
          <a:p>
            <a:pPr marL="171450" indent="-171450">
              <a:buFont typeface="Arial" panose="020B0604020202020204" pitchFamily="34" charset="0"/>
              <a:buChar char="•"/>
            </a:pPr>
            <a:r>
              <a:rPr lang="en-US" dirty="0">
                <a:latin typeface="+mn-lt"/>
              </a:rPr>
              <a:t>No body parts on the ground</a:t>
            </a:r>
          </a:p>
          <a:p>
            <a:pPr marL="171450" indent="-171450">
              <a:buFont typeface="Arial" panose="020B0604020202020204" pitchFamily="34" charset="0"/>
              <a:buChar char="•"/>
            </a:pPr>
            <a:r>
              <a:rPr lang="en-US" dirty="0">
                <a:latin typeface="+mn-lt"/>
              </a:rPr>
              <a:t>The motorcycle grip is no longer allowed</a:t>
            </a:r>
          </a:p>
          <a:p>
            <a:pPr marL="171450" indent="-171450">
              <a:buFont typeface="Arial" panose="020B0604020202020204" pitchFamily="34" charset="0"/>
              <a:buChar char="•"/>
            </a:pPr>
            <a:r>
              <a:rPr lang="en-US" dirty="0">
                <a:latin typeface="+mn-lt"/>
              </a:rPr>
              <a:t>Players must play the ball</a:t>
            </a:r>
          </a:p>
          <a:p>
            <a:pPr marL="171450" indent="-171450">
              <a:buFont typeface="Arial" panose="020B0604020202020204" pitchFamily="34" charset="0"/>
              <a:buChar char="•"/>
            </a:pPr>
            <a:r>
              <a:rPr lang="en-US" dirty="0">
                <a:latin typeface="+mn-lt"/>
              </a:rPr>
              <a:t>Hands off the plastic, no tape on the head of the stick</a:t>
            </a:r>
          </a:p>
          <a:p>
            <a:pPr marL="171450" indent="-171450">
              <a:buFont typeface="Arial" panose="020B0604020202020204" pitchFamily="34" charset="0"/>
              <a:buChar char="•"/>
            </a:pPr>
            <a:r>
              <a:rPr lang="en-US" dirty="0">
                <a:latin typeface="+mn-lt"/>
              </a:rPr>
              <a:t>Contrasting color on the shaft of the stick</a:t>
            </a:r>
          </a:p>
          <a:p>
            <a:pPr marL="171450" indent="-171450">
              <a:buFont typeface="Arial" panose="020B0604020202020204" pitchFamily="34" charset="0"/>
              <a:buChar char="•"/>
            </a:pPr>
            <a:r>
              <a:rPr lang="en-US" dirty="0">
                <a:latin typeface="+mn-lt"/>
              </a:rPr>
              <a:t>If there is a question regarding the faceoff, ask at the next faceoff. Get out there ASAP!</a:t>
            </a:r>
          </a:p>
          <a:p>
            <a:pPr marL="171450" indent="-171450">
              <a:buFont typeface="Arial" panose="020B0604020202020204" pitchFamily="34" charset="0"/>
              <a:buChar char="•"/>
            </a:pPr>
            <a:endParaRPr lang="en-US" dirty="0">
              <a:latin typeface="+mn-lt"/>
            </a:endParaRPr>
          </a:p>
          <a:p>
            <a:pPr marL="0" indent="0">
              <a:buFont typeface="Arial" panose="020B0604020202020204" pitchFamily="34" charset="0"/>
              <a:buNone/>
            </a:pPr>
            <a:r>
              <a:rPr lang="en-US" dirty="0">
                <a:latin typeface="+mn-lt"/>
              </a:rPr>
              <a:t>From these points, select the items you feel need to be addressed for your game</a:t>
            </a:r>
          </a:p>
          <a:p>
            <a:endParaRPr lang="en-US" dirty="0">
              <a:latin typeface="+mn-lt"/>
            </a:endParaRPr>
          </a:p>
        </p:txBody>
      </p:sp>
      <p:sp>
        <p:nvSpPr>
          <p:cNvPr id="5" name="Footer Placeholder 4">
            <a:extLst>
              <a:ext uri="{FF2B5EF4-FFF2-40B4-BE49-F238E27FC236}">
                <a16:creationId xmlns:a16="http://schemas.microsoft.com/office/drawing/2014/main" id="{6DC6C4C7-0C3C-DC8A-9C34-571529B5D785}"/>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593027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 PREGAME MEETING</a:t>
            </a:r>
          </a:p>
          <a:p>
            <a:pPr marL="171450" indent="-171450">
              <a:buFont typeface="Arial" panose="020B0604020202020204" pitchFamily="34" charset="0"/>
              <a:buChar char="•"/>
            </a:pPr>
            <a:r>
              <a:rPr lang="en-US" dirty="0"/>
              <a:t>Some situations just don’t allow for a formal meeting</a:t>
            </a:r>
          </a:p>
          <a:p>
            <a:pPr marL="171450" indent="-171450">
              <a:buFont typeface="Arial" panose="020B0604020202020204" pitchFamily="34" charset="0"/>
              <a:buChar char="•"/>
            </a:pPr>
            <a:r>
              <a:rPr lang="en-US" dirty="0"/>
              <a:t>You should still establish that protocol to minimize violations</a:t>
            </a:r>
          </a:p>
          <a:p>
            <a:pPr marL="171450" indent="-171450">
              <a:buFont typeface="Arial" panose="020B0604020202020204" pitchFamily="34" charset="0"/>
              <a:buChar char="•"/>
            </a:pPr>
            <a:r>
              <a:rPr lang="en-US" dirty="0"/>
              <a:t>Have a short version</a:t>
            </a:r>
          </a:p>
          <a:p>
            <a:pPr marL="171450" indent="-171450">
              <a:buFont typeface="Arial" panose="020B0604020202020204" pitchFamily="34" charset="0"/>
              <a:buChar char="•"/>
            </a:pPr>
            <a:r>
              <a:rPr lang="en-US" dirty="0"/>
              <a:t>Introduce yourself</a:t>
            </a:r>
          </a:p>
          <a:p>
            <a:pPr marL="171450" indent="-171450">
              <a:buFont typeface="Arial" panose="020B0604020202020204" pitchFamily="34" charset="0"/>
              <a:buChar char="•"/>
            </a:pPr>
            <a:r>
              <a:rPr lang="en-US" dirty="0"/>
              <a:t>Consider shaking hands and building consensus for a clean faceoff game</a:t>
            </a:r>
          </a:p>
        </p:txBody>
      </p:sp>
      <p:sp>
        <p:nvSpPr>
          <p:cNvPr id="5" name="Footer Placeholder 4">
            <a:extLst>
              <a:ext uri="{FF2B5EF4-FFF2-40B4-BE49-F238E27FC236}">
                <a16:creationId xmlns:a16="http://schemas.microsoft.com/office/drawing/2014/main" id="{D07DD05F-0748-0231-DA70-F885328FE70D}"/>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618934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CONDUCT THE FACEOFF</a:t>
            </a:r>
          </a:p>
          <a:p>
            <a:pPr marL="171450" indent="-171450">
              <a:buFont typeface="Arial" panose="020B0604020202020204" pitchFamily="34" charset="0"/>
              <a:buChar char="•"/>
            </a:pPr>
            <a:r>
              <a:rPr lang="en-US" dirty="0"/>
              <a:t>Place the ball at the point of the faceoff first.</a:t>
            </a:r>
          </a:p>
          <a:p>
            <a:pPr marL="171450" indent="-171450">
              <a:buFont typeface="Arial" panose="020B0604020202020204" pitchFamily="34" charset="0"/>
              <a:buChar char="•"/>
            </a:pPr>
            <a:r>
              <a:rPr lang="en-US" dirty="0"/>
              <a:t>Down</a:t>
            </a:r>
          </a:p>
          <a:p>
            <a:pPr marL="171450" indent="-171450">
              <a:buFont typeface="Arial" panose="020B0604020202020204" pitchFamily="34" charset="0"/>
              <a:buChar char="•"/>
            </a:pPr>
            <a:r>
              <a:rPr lang="en-US" dirty="0"/>
              <a:t>May move players if needed</a:t>
            </a:r>
          </a:p>
          <a:p>
            <a:pPr marL="171450" indent="-171450">
              <a:buFont typeface="Arial" panose="020B0604020202020204" pitchFamily="34" charset="0"/>
              <a:buChar char="•"/>
            </a:pPr>
            <a:r>
              <a:rPr lang="en-US" dirty="0"/>
              <a:t>Say “Set”</a:t>
            </a:r>
          </a:p>
          <a:p>
            <a:pPr marL="171450" indent="-171450">
              <a:buFont typeface="Arial" panose="020B0604020202020204" pitchFamily="34" charset="0"/>
              <a:buChar char="•"/>
            </a:pPr>
            <a:r>
              <a:rPr lang="en-US" dirty="0"/>
              <a:t>Back away and whistle</a:t>
            </a:r>
          </a:p>
          <a:p>
            <a:endParaRPr lang="en-US" dirty="0"/>
          </a:p>
          <a:p>
            <a:r>
              <a:rPr lang="en-US" dirty="0"/>
              <a:t>It is legal to clamp the ball but must be moved, raked or directed immediately, within one step.</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r>
              <a:rPr lang="en-US" b="1" dirty="0"/>
              <a:t>ACTIVITY</a:t>
            </a:r>
            <a:r>
              <a:rPr lang="en-US" dirty="0"/>
              <a:t>: have participants work in teams and set up face offs, have each team self-assess their teammates</a:t>
            </a:r>
          </a:p>
        </p:txBody>
      </p:sp>
      <p:sp>
        <p:nvSpPr>
          <p:cNvPr id="5" name="Footer Placeholder 4">
            <a:extLst>
              <a:ext uri="{FF2B5EF4-FFF2-40B4-BE49-F238E27FC236}">
                <a16:creationId xmlns:a16="http://schemas.microsoft.com/office/drawing/2014/main" id="{DF630AC2-427B-69EB-C28C-F1F0E245EC89}"/>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2425492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LEGAL FACEOFFS – VISUAL CHECK</a:t>
            </a:r>
          </a:p>
          <a:p>
            <a:pPr marL="171450" indent="-171450">
              <a:buFont typeface="Arial" panose="020B0604020202020204" pitchFamily="34" charset="0"/>
              <a:buChar char="•"/>
            </a:pPr>
            <a:r>
              <a:rPr lang="en-US" dirty="0"/>
              <a:t>Hands around shaft, not touching the plastic</a:t>
            </a:r>
          </a:p>
          <a:p>
            <a:pPr marL="171450" indent="-171450">
              <a:buFont typeface="Arial" panose="020B0604020202020204" pitchFamily="34" charset="0"/>
              <a:buChar char="•"/>
            </a:pPr>
            <a:r>
              <a:rPr lang="en-US" dirty="0"/>
              <a:t>All fingers touching the ground</a:t>
            </a:r>
          </a:p>
          <a:p>
            <a:pPr marL="171450" indent="-171450">
              <a:buFont typeface="Arial" panose="020B0604020202020204" pitchFamily="34" charset="0"/>
              <a:buChar char="•"/>
            </a:pPr>
            <a:r>
              <a:rPr lang="en-US" dirty="0"/>
              <a:t>Hands off the head of the stick</a:t>
            </a:r>
          </a:p>
          <a:p>
            <a:pPr marL="171450" indent="-171450">
              <a:buFont typeface="Arial" panose="020B0604020202020204" pitchFamily="34" charset="0"/>
              <a:buChar char="•"/>
            </a:pPr>
            <a:r>
              <a:rPr lang="en-US" dirty="0"/>
              <a:t>Stick parallel to the centerline</a:t>
            </a:r>
          </a:p>
          <a:p>
            <a:pPr marL="171450" indent="-171450">
              <a:buFont typeface="Arial" panose="020B0604020202020204" pitchFamily="34" charset="0"/>
              <a:buChar char="•"/>
            </a:pPr>
            <a:r>
              <a:rPr lang="en-US" dirty="0"/>
              <a:t>Heads of the stick vertical</a:t>
            </a:r>
          </a:p>
          <a:p>
            <a:pPr marL="171450" indent="-171450">
              <a:buFont typeface="Arial" panose="020B0604020202020204" pitchFamily="34" charset="0"/>
              <a:buChar char="•"/>
            </a:pPr>
            <a:r>
              <a:rPr lang="en-US" dirty="0"/>
              <a:t>No tape on head of stick</a:t>
            </a:r>
          </a:p>
          <a:p>
            <a:pPr marL="171450" indent="-171450">
              <a:buFont typeface="Arial" panose="020B0604020202020204" pitchFamily="34" charset="0"/>
              <a:buChar char="•"/>
            </a:pPr>
            <a:r>
              <a:rPr lang="en-US" dirty="0"/>
              <a:t>Sticks up to but not touching the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Note: The ball is placed down first which indicates the faceoff position.  </a:t>
            </a:r>
            <a:endParaRPr lang="en-US" dirty="0"/>
          </a:p>
          <a:p>
            <a:endParaRPr lang="en-US" dirty="0"/>
          </a:p>
          <a:p>
            <a:pPr marL="0" marR="0">
              <a:spcBef>
                <a:spcPts val="0"/>
              </a:spcBef>
              <a:spcAft>
                <a:spcPts val="0"/>
              </a:spcAft>
            </a:pPr>
            <a:r>
              <a:rPr lang="en-US" sz="1200" dirty="0">
                <a:effectLst/>
                <a:latin typeface="Calibri" panose="020F0502020204030204" pitchFamily="34" charset="0"/>
                <a:ea typeface="Calibri" panose="020F0502020204030204" pitchFamily="34" charset="0"/>
              </a:rPr>
              <a:t>Note:  Motorcycle grip is no longer allowed.  The hand closer to the head of the stick must be in a palm up position. Contrasting color on the shaft of the stick (via tape or a shaft color. The head and a bare shaft cannot be the same color)</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endParaRPr lang="en-US" dirty="0"/>
          </a:p>
        </p:txBody>
      </p:sp>
      <p:sp>
        <p:nvSpPr>
          <p:cNvPr id="5" name="Footer Placeholder 4">
            <a:extLst>
              <a:ext uri="{FF2B5EF4-FFF2-40B4-BE49-F238E27FC236}">
                <a16:creationId xmlns:a16="http://schemas.microsoft.com/office/drawing/2014/main" id="{A474A51B-8D79-3476-53EA-E004DED22A16}"/>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62761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rPr>
              <a:t>WING PLAYERS</a:t>
            </a: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Don’t sleep on these players</a:t>
            </a: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Lots of cheap shots can happen here</a:t>
            </a: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Sometimes a challenge to watch, especially 2-man</a:t>
            </a: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Preventative officiating can solve problems</a:t>
            </a:r>
          </a:p>
          <a:p>
            <a:pPr marL="171450" marR="0" indent="-171450">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Font typeface="Arial" panose="020B0604020202020204" pitchFamily="34" charset="0"/>
              <a:buNone/>
            </a:pPr>
            <a:r>
              <a:rPr lang="en-US" sz="1200" b="1" dirty="0">
                <a:effectLst/>
                <a:latin typeface="Calibri" panose="020F0502020204030204" pitchFamily="34" charset="0"/>
                <a:ea typeface="Calibri" panose="020F0502020204030204" pitchFamily="34" charset="0"/>
              </a:rPr>
              <a:t>DISCUSSION QUESTION</a:t>
            </a: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When does the faceoff end?</a:t>
            </a:r>
          </a:p>
          <a:p>
            <a:endParaRPr lang="en-US" dirty="0"/>
          </a:p>
        </p:txBody>
      </p:sp>
      <p:sp>
        <p:nvSpPr>
          <p:cNvPr id="5" name="Footer Placeholder 4">
            <a:extLst>
              <a:ext uri="{FF2B5EF4-FFF2-40B4-BE49-F238E27FC236}">
                <a16:creationId xmlns:a16="http://schemas.microsoft.com/office/drawing/2014/main" id="{5AE0CA6F-558F-4492-5360-601315B4B7AA}"/>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1567687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0170D7EE-2E34-1EC7-4088-853EEAF0DC4B}"/>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1255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1B6497FB-EBD6-C701-FF71-EF463E37BB67}"/>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3BB57E-6063-E9E1-868C-F4C47395EEBA}"/>
              </a:ext>
            </a:extLst>
          </p:cNvPr>
          <p:cNvSpPr>
            <a:spLocks noGrp="1"/>
          </p:cNvSpPr>
          <p:nvPr>
            <p:ph type="title" hasCustomPrompt="1"/>
          </p:nvPr>
        </p:nvSpPr>
        <p:spPr>
          <a:xfrm>
            <a:off x="0" y="15990"/>
            <a:ext cx="10515600" cy="707217"/>
          </a:xfrm>
          <a:prstGeom prst="rect">
            <a:avLst/>
          </a:prstGeom>
        </p:spPr>
        <p:txBody>
          <a:bodyPr lIns="182880" tIns="182880" rIns="0"/>
          <a:lstStyle>
            <a:lvl1pPr marL="0">
              <a:spcBef>
                <a:spcPts val="0"/>
              </a:spcBef>
              <a:defRPr sz="5500" b="1">
                <a:solidFill>
                  <a:srgbClr val="00205B"/>
                </a:solidFill>
                <a:latin typeface="Alt Gothic Comp ATF" panose="020B0608040502040204" pitchFamily="34" charset="0"/>
              </a:defRPr>
            </a:lvl1pPr>
          </a:lstStyle>
          <a:p>
            <a:r>
              <a:rPr lang="en-US" dirty="0"/>
              <a:t>CLICK TO EDIT MASTER TITLE STYLE</a:t>
            </a:r>
          </a:p>
        </p:txBody>
      </p:sp>
      <p:pic>
        <p:nvPicPr>
          <p:cNvPr id="9" name="Picture 8" descr="Logo&#10;&#10;Description automatically generated">
            <a:extLst>
              <a:ext uri="{FF2B5EF4-FFF2-40B4-BE49-F238E27FC236}">
                <a16:creationId xmlns:a16="http://schemas.microsoft.com/office/drawing/2014/main" id="{78A0D028-880D-4EED-04F0-F38112225C58}"/>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4A6AFA25-3160-B884-05C0-B6A0B1096658}"/>
              </a:ext>
            </a:extLst>
          </p:cNvPr>
          <p:cNvSpPr>
            <a:spLocks noGrp="1"/>
          </p:cNvSpPr>
          <p:nvPr>
            <p:ph type="title" hasCustomPrompt="1"/>
          </p:nvPr>
        </p:nvSpPr>
        <p:spPr>
          <a:xfrm>
            <a:off x="0" y="7677"/>
            <a:ext cx="10515600" cy="707217"/>
          </a:xfrm>
          <a:prstGeom prst="rect">
            <a:avLst/>
          </a:prstGeom>
        </p:spPr>
        <p:txBody>
          <a:bodyPr lIns="182880" tIns="182880"/>
          <a:lstStyle>
            <a:lvl1pPr marL="0">
              <a:defRPr sz="5500" b="1">
                <a:solidFill>
                  <a:srgbClr val="00205B"/>
                </a:solidFill>
                <a:latin typeface="Alt Gothic Comp ATF" panose="020B0608040502040204" pitchFamily="34" charset="0"/>
              </a:defRPr>
            </a:lvl1pPr>
          </a:lstStyle>
          <a:p>
            <a:r>
              <a:rPr lang="en-US" dirty="0"/>
              <a:t>CLICK TO EDIT MASTER TITLE STYLE</a:t>
            </a:r>
          </a:p>
        </p:txBody>
      </p:sp>
      <p:pic>
        <p:nvPicPr>
          <p:cNvPr id="6" name="Picture 5" descr="Logo&#10;&#10;Description automatically generated">
            <a:extLst>
              <a:ext uri="{FF2B5EF4-FFF2-40B4-BE49-F238E27FC236}">
                <a16:creationId xmlns:a16="http://schemas.microsoft.com/office/drawing/2014/main" id="{8BAEE311-8CFD-D546-4FAE-5E9E0A63337B}"/>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rotWithShape="1">
          <a:blip r:embed="rId3"/>
          <a:srcRect l="27955" r="25750"/>
          <a:stretch/>
        </p:blipFill>
        <p:spPr>
          <a:xfrm>
            <a:off x="3768436" y="600959"/>
            <a:ext cx="4655127" cy="5656082"/>
          </a:xfrm>
          <a:prstGeom prst="rect">
            <a:avLst/>
          </a:prstGeom>
        </p:spPr>
      </p:pic>
      <p:sp>
        <p:nvSpPr>
          <p:cNvPr id="2" name="Title 7">
            <a:extLst>
              <a:ext uri="{FF2B5EF4-FFF2-40B4-BE49-F238E27FC236}">
                <a16:creationId xmlns:a16="http://schemas.microsoft.com/office/drawing/2014/main" id="{D20B9409-4427-CA67-3C07-1C8A45B86B6D}"/>
              </a:ext>
            </a:extLst>
          </p:cNvPr>
          <p:cNvSpPr>
            <a:spLocks noGrp="1"/>
          </p:cNvSpPr>
          <p:nvPr>
            <p:ph type="title" hasCustomPrompt="1"/>
          </p:nvPr>
        </p:nvSpPr>
        <p:spPr>
          <a:xfrm>
            <a:off x="206433" y="198870"/>
            <a:ext cx="10515600" cy="707217"/>
          </a:xfrm>
          <a:prstGeom prst="rect">
            <a:avLst/>
          </a:prstGeom>
        </p:spPr>
        <p:txBody>
          <a:bodyPr/>
          <a:lstStyle>
            <a:lvl1pPr>
              <a:defRPr sz="5500" b="1">
                <a:solidFill>
                  <a:srgbClr val="00205B"/>
                </a:solidFill>
                <a:latin typeface="Alt Gothic Comp ATF" panose="020B0608040502040204" pitchFamily="34" charset="0"/>
              </a:defRPr>
            </a:lvl1pPr>
          </a:lstStyle>
          <a:p>
            <a:r>
              <a:rPr lang="en-US" dirty="0"/>
              <a:t>CLICK TO EDIT MASTER TITLE STYLE</a:t>
            </a:r>
          </a:p>
        </p:txBody>
      </p:sp>
      <p:pic>
        <p:nvPicPr>
          <p:cNvPr id="4" name="Picture 3" descr="Logo&#10;&#10;Description automatically generated">
            <a:extLst>
              <a:ext uri="{FF2B5EF4-FFF2-40B4-BE49-F238E27FC236}">
                <a16:creationId xmlns:a16="http://schemas.microsoft.com/office/drawing/2014/main" id="{88854EF6-782A-4FC7-523E-C9D3AD4DCC2B}"/>
              </a:ext>
            </a:extLst>
          </p:cNvPr>
          <p:cNvPicPr>
            <a:picLocks noChangeAspect="1"/>
          </p:cNvPicPr>
          <p:nvPr userDrawn="1"/>
        </p:nvPicPr>
        <p:blipFill>
          <a:blip r:embed="rId4"/>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rotWithShape="1">
          <a:blip r:embed="rId3"/>
          <a:srcRect t="9471" b="9749"/>
          <a:stretch/>
        </p:blipFill>
        <p:spPr>
          <a:xfrm>
            <a:off x="781396" y="1005840"/>
            <a:ext cx="10629207" cy="4829696"/>
          </a:xfrm>
          <a:prstGeom prst="rect">
            <a:avLst/>
          </a:prstGeom>
        </p:spPr>
      </p:pic>
      <p:sp>
        <p:nvSpPr>
          <p:cNvPr id="2" name="Title 7">
            <a:extLst>
              <a:ext uri="{FF2B5EF4-FFF2-40B4-BE49-F238E27FC236}">
                <a16:creationId xmlns:a16="http://schemas.microsoft.com/office/drawing/2014/main" id="{0ABB99B0-4D55-0497-C9B6-61A30F05A9A7}"/>
              </a:ext>
            </a:extLst>
          </p:cNvPr>
          <p:cNvSpPr>
            <a:spLocks noGrp="1"/>
          </p:cNvSpPr>
          <p:nvPr>
            <p:ph type="title" hasCustomPrompt="1"/>
          </p:nvPr>
        </p:nvSpPr>
        <p:spPr>
          <a:xfrm>
            <a:off x="206433" y="198870"/>
            <a:ext cx="10515600" cy="707217"/>
          </a:xfrm>
          <a:prstGeom prst="rect">
            <a:avLst/>
          </a:prstGeom>
        </p:spPr>
        <p:txBody>
          <a:bodyPr/>
          <a:lstStyle>
            <a:lvl1pPr>
              <a:defRPr sz="5500" b="1">
                <a:solidFill>
                  <a:srgbClr val="00205B"/>
                </a:solidFill>
                <a:latin typeface="Alt Gothic Comp ATF" panose="020B0608040502040204" pitchFamily="34" charset="0"/>
              </a:defRPr>
            </a:lvl1pPr>
          </a:lstStyle>
          <a:p>
            <a:r>
              <a:rPr lang="en-US" dirty="0"/>
              <a:t>CLICK TO EDIT MASTER TITLE STYLE</a:t>
            </a:r>
          </a:p>
        </p:txBody>
      </p:sp>
      <p:pic>
        <p:nvPicPr>
          <p:cNvPr id="4" name="Picture 3" descr="Logo&#10;&#10;Description automatically generated">
            <a:extLst>
              <a:ext uri="{FF2B5EF4-FFF2-40B4-BE49-F238E27FC236}">
                <a16:creationId xmlns:a16="http://schemas.microsoft.com/office/drawing/2014/main" id="{1F328C57-B6B6-8742-1324-C8B9BECB7970}"/>
              </a:ext>
            </a:extLst>
          </p:cNvPr>
          <p:cNvPicPr>
            <a:picLocks noChangeAspect="1"/>
          </p:cNvPicPr>
          <p:nvPr userDrawn="1"/>
        </p:nvPicPr>
        <p:blipFill>
          <a:blip r:embed="rId4"/>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9" r:id="rId6"/>
    <p:sldLayoutId id="2147483660" r:id="rId7"/>
    <p:sldLayoutId id="2147483654" r:id="rId8"/>
    <p:sldLayoutId id="214748365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play.kahoot.it/v2/?quizId=7012136d-d661-4191-b29e-7071af99bbdb" TargetMode="External"/><Relationship Id="rId5" Type="http://schemas.openxmlformats.org/officeDocument/2006/relationships/hyperlink" Target="https://create.kahoot.it/auth/login" TargetMode="External"/><Relationship Id="rId4" Type="http://schemas.openxmlformats.org/officeDocument/2006/relationships/hyperlink" Target="http://www.kahoot.it/"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A102CE-3FC4-CA59-DDA9-79C3ED9A0202}"/>
              </a:ext>
            </a:extLst>
          </p:cNvPr>
          <p:cNvSpPr txBox="1"/>
          <p:nvPr/>
        </p:nvSpPr>
        <p:spPr>
          <a:xfrm>
            <a:off x="-1" y="-1916"/>
            <a:ext cx="9399639" cy="769441"/>
          </a:xfrm>
          <a:prstGeom prst="rect">
            <a:avLst/>
          </a:prstGeom>
          <a:noFill/>
        </p:spPr>
        <p:txBody>
          <a:bodyPr wrap="square" rtlCol="0">
            <a:spAutoFit/>
          </a:bodyPr>
          <a:lstStyle/>
          <a:p>
            <a:pPr marL="182880"/>
            <a:r>
              <a:rPr lang="en-US" sz="4400" b="1" i="0" spc="600" dirty="0">
                <a:solidFill>
                  <a:schemeClr val="bg1"/>
                </a:solidFill>
                <a:latin typeface="Alt Gothic Comp ATF" panose="020B0608040502040204" pitchFamily="34" charset="77"/>
              </a:rPr>
              <a:t>RULE 4</a:t>
            </a:r>
            <a:r>
              <a:rPr lang="en-US" sz="4400" b="1" i="0" spc="600" dirty="0">
                <a:solidFill>
                  <a:schemeClr val="bg1"/>
                </a:solidFill>
                <a:latin typeface="Alt Gothic Comp ATF" panose="020B0608040502040204" pitchFamily="34" charset="77"/>
                <a:sym typeface="Wingdings" panose="05000000000000000000" pitchFamily="2" charset="2"/>
              </a:rPr>
              <a:t>-</a:t>
            </a:r>
            <a:r>
              <a:rPr lang="en-US" sz="4400" b="1" spc="600" dirty="0">
                <a:solidFill>
                  <a:schemeClr val="bg1"/>
                </a:solidFill>
                <a:latin typeface="Alt Gothic Comp ATF" panose="020B0608040502040204" pitchFamily="34" charset="77"/>
                <a:sym typeface="Wingdings" panose="05000000000000000000" pitchFamily="2" charset="2"/>
              </a:rPr>
              <a:t>PART 2 – THE </a:t>
            </a:r>
            <a:r>
              <a:rPr lang="en-US" sz="4400" b="1" i="0" spc="600" dirty="0">
                <a:solidFill>
                  <a:schemeClr val="bg1"/>
                </a:solidFill>
                <a:latin typeface="Alt Gothic Comp ATF" panose="020B0608040502040204" pitchFamily="34" charset="77"/>
              </a:rPr>
              <a:t>FACEOFF</a:t>
            </a:r>
          </a:p>
        </p:txBody>
      </p:sp>
      <p:sp>
        <p:nvSpPr>
          <p:cNvPr id="3" name="TextBox 2">
            <a:extLst>
              <a:ext uri="{FF2B5EF4-FFF2-40B4-BE49-F238E27FC236}">
                <a16:creationId xmlns:a16="http://schemas.microsoft.com/office/drawing/2014/main" id="{076D305D-AF26-66B5-6965-F2BE2C0B8113}"/>
              </a:ext>
            </a:extLst>
          </p:cNvPr>
          <p:cNvSpPr txBox="1"/>
          <p:nvPr/>
        </p:nvSpPr>
        <p:spPr>
          <a:xfrm>
            <a:off x="0" y="613636"/>
            <a:ext cx="803030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1400" spc="100" dirty="0">
                <a:solidFill>
                  <a:srgbClr val="97999B"/>
                </a:solidFill>
                <a:latin typeface="Obvia Wide Medium" panose="02000503040000020004" pitchFamily="2" charset="77"/>
              </a:rPr>
              <a:t>MENS OFFICIALS DEVELOPMENT  </a:t>
            </a:r>
            <a:r>
              <a:rPr lang="en-US" sz="1400" b="0" i="0" spc="100" baseline="0" dirty="0">
                <a:solidFill>
                  <a:srgbClr val="97999B"/>
                </a:solidFill>
                <a:latin typeface="Obvia Wide Medium" panose="02000503040000020004" pitchFamily="2" charset="77"/>
              </a:rPr>
              <a:t>|  2023 SEASON</a:t>
            </a:r>
          </a:p>
        </p:txBody>
      </p:sp>
    </p:spTree>
    <p:extLst>
      <p:ext uri="{BB962C8B-B14F-4D97-AF65-F5344CB8AC3E}">
        <p14:creationId xmlns:p14="http://schemas.microsoft.com/office/powerpoint/2010/main" val="3278679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10</a:t>
            </a:fld>
            <a:endParaRPr lang="en-US" b="1" dirty="0">
              <a:latin typeface="Alt Gothic Comp ATF Blk" panose="020B0508040502040204" pitchFamily="34" charset="77"/>
            </a:endParaRPr>
          </a:p>
        </p:txBody>
      </p:sp>
      <p:sp>
        <p:nvSpPr>
          <p:cNvPr id="3" name="TextBox 2">
            <a:extLst>
              <a:ext uri="{FF2B5EF4-FFF2-40B4-BE49-F238E27FC236}">
                <a16:creationId xmlns:a16="http://schemas.microsoft.com/office/drawing/2014/main" id="{F902F8BD-56AB-4C7A-BAD1-80B84604F8AF}"/>
              </a:ext>
            </a:extLst>
          </p:cNvPr>
          <p:cNvSpPr txBox="1"/>
          <p:nvPr/>
        </p:nvSpPr>
        <p:spPr>
          <a:xfrm>
            <a:off x="120917" y="1137049"/>
            <a:ext cx="4499857"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wing must be left open</a:t>
            </a:r>
          </a:p>
          <a:p>
            <a:pPr marL="342900" indent="-342900">
              <a:buFont typeface="Arial" panose="020B0604020202020204" pitchFamily="34" charset="0"/>
              <a:buChar char="•"/>
            </a:pPr>
            <a:r>
              <a:rPr lang="en-US" sz="2400" dirty="0"/>
              <a:t>If penalty time has expired and possession has been signaled on the faceoff, player in the box is released.</a:t>
            </a:r>
          </a:p>
          <a:p>
            <a:pPr marL="342900" indent="-342900">
              <a:buFont typeface="Arial" panose="020B0604020202020204" pitchFamily="34" charset="0"/>
              <a:buChar char="•"/>
            </a:pPr>
            <a:r>
              <a:rPr lang="en-US" sz="2400" dirty="0"/>
              <a:t>If penalty time has expired but no possession has been signaled, the player must remain in the box until the official’s signal possession</a:t>
            </a:r>
          </a:p>
        </p:txBody>
      </p:sp>
      <p:grpSp>
        <p:nvGrpSpPr>
          <p:cNvPr id="16" name="Group 15">
            <a:extLst>
              <a:ext uri="{FF2B5EF4-FFF2-40B4-BE49-F238E27FC236}">
                <a16:creationId xmlns:a16="http://schemas.microsoft.com/office/drawing/2014/main" id="{503D702C-67DD-D827-505C-B4986AA0E9E3}"/>
              </a:ext>
            </a:extLst>
          </p:cNvPr>
          <p:cNvGrpSpPr/>
          <p:nvPr/>
        </p:nvGrpSpPr>
        <p:grpSpPr>
          <a:xfrm>
            <a:off x="6106355" y="1092368"/>
            <a:ext cx="4320460" cy="5252258"/>
            <a:chOff x="8645742" y="2092017"/>
            <a:chExt cx="3571329" cy="4341561"/>
          </a:xfrm>
        </p:grpSpPr>
        <p:pic>
          <p:nvPicPr>
            <p:cNvPr id="8" name="Picture 7" descr="Chart, box and whisker chart&#10;&#10;Description automatically generated">
              <a:extLst>
                <a:ext uri="{FF2B5EF4-FFF2-40B4-BE49-F238E27FC236}">
                  <a16:creationId xmlns:a16="http://schemas.microsoft.com/office/drawing/2014/main" id="{A0AC8CD5-3644-44A7-BDC2-9B1F37F8A70F}"/>
                </a:ext>
              </a:extLst>
            </p:cNvPr>
            <p:cNvPicPr>
              <a:picLocks noChangeAspect="1"/>
            </p:cNvPicPr>
            <p:nvPr/>
          </p:nvPicPr>
          <p:blipFill rotWithShape="1">
            <a:blip r:embed="rId3"/>
            <a:srcRect l="29815" r="31167"/>
            <a:stretch/>
          </p:blipFill>
          <p:spPr>
            <a:xfrm>
              <a:off x="8645742" y="2092017"/>
              <a:ext cx="3571329" cy="4341561"/>
            </a:xfrm>
            <a:prstGeom prst="rect">
              <a:avLst/>
            </a:prstGeom>
          </p:spPr>
        </p:pic>
        <p:sp>
          <p:nvSpPr>
            <p:cNvPr id="11" name="Oval 10">
              <a:extLst>
                <a:ext uri="{FF2B5EF4-FFF2-40B4-BE49-F238E27FC236}">
                  <a16:creationId xmlns:a16="http://schemas.microsoft.com/office/drawing/2014/main" id="{6C6B8A19-C087-460D-9CC0-FF1808523EBF}"/>
                </a:ext>
              </a:extLst>
            </p:cNvPr>
            <p:cNvSpPr/>
            <p:nvPr/>
          </p:nvSpPr>
          <p:spPr>
            <a:xfrm>
              <a:off x="10077343" y="3646311"/>
              <a:ext cx="293511" cy="316089"/>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TextBox 11">
              <a:extLst>
                <a:ext uri="{FF2B5EF4-FFF2-40B4-BE49-F238E27FC236}">
                  <a16:creationId xmlns:a16="http://schemas.microsoft.com/office/drawing/2014/main" id="{09CB3ABC-0A8F-4594-A811-964070C773A1}"/>
                </a:ext>
              </a:extLst>
            </p:cNvPr>
            <p:cNvSpPr txBox="1"/>
            <p:nvPr/>
          </p:nvSpPr>
          <p:spPr>
            <a:xfrm>
              <a:off x="10224098" y="5941533"/>
              <a:ext cx="293511" cy="369332"/>
            </a:xfrm>
            <a:prstGeom prst="rect">
              <a:avLst/>
            </a:prstGeom>
            <a:noFill/>
          </p:spPr>
          <p:txBody>
            <a:bodyPr wrap="square" rtlCol="0">
              <a:spAutoFit/>
            </a:bodyPr>
            <a:lstStyle/>
            <a:p>
              <a:r>
                <a:rPr lang="en-US" dirty="0"/>
                <a:t>w</a:t>
              </a:r>
            </a:p>
          </p:txBody>
        </p:sp>
        <p:sp>
          <p:nvSpPr>
            <p:cNvPr id="17" name="Oval 16">
              <a:extLst>
                <a:ext uri="{FF2B5EF4-FFF2-40B4-BE49-F238E27FC236}">
                  <a16:creationId xmlns:a16="http://schemas.microsoft.com/office/drawing/2014/main" id="{D735DE3C-0973-4FC2-975B-D20AF0A36D04}"/>
                </a:ext>
              </a:extLst>
            </p:cNvPr>
            <p:cNvSpPr/>
            <p:nvPr/>
          </p:nvSpPr>
          <p:spPr>
            <a:xfrm>
              <a:off x="10073708" y="2544003"/>
              <a:ext cx="293511" cy="316089"/>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TextBox 12">
              <a:extLst>
                <a:ext uri="{FF2B5EF4-FFF2-40B4-BE49-F238E27FC236}">
                  <a16:creationId xmlns:a16="http://schemas.microsoft.com/office/drawing/2014/main" id="{76E3382F-A797-4A35-B136-E41CBF58AADE}"/>
                </a:ext>
              </a:extLst>
            </p:cNvPr>
            <p:cNvSpPr txBox="1"/>
            <p:nvPr/>
          </p:nvSpPr>
          <p:spPr>
            <a:xfrm>
              <a:off x="10073707" y="2513424"/>
              <a:ext cx="293511" cy="369332"/>
            </a:xfrm>
            <a:prstGeom prst="rect">
              <a:avLst/>
            </a:prstGeom>
            <a:noFill/>
          </p:spPr>
          <p:txBody>
            <a:bodyPr wrap="square" rtlCol="0">
              <a:spAutoFit/>
            </a:bodyPr>
            <a:lstStyle/>
            <a:p>
              <a:r>
                <a:rPr lang="en-US" dirty="0"/>
                <a:t>w</a:t>
              </a:r>
            </a:p>
          </p:txBody>
        </p:sp>
        <p:sp>
          <p:nvSpPr>
            <p:cNvPr id="14" name="TextBox 13">
              <a:extLst>
                <a:ext uri="{FF2B5EF4-FFF2-40B4-BE49-F238E27FC236}">
                  <a16:creationId xmlns:a16="http://schemas.microsoft.com/office/drawing/2014/main" id="{816BF492-A9C0-43CE-8528-4C20C724438A}"/>
                </a:ext>
              </a:extLst>
            </p:cNvPr>
            <p:cNvSpPr txBox="1"/>
            <p:nvPr/>
          </p:nvSpPr>
          <p:spPr>
            <a:xfrm>
              <a:off x="10077343" y="3605913"/>
              <a:ext cx="293511" cy="369332"/>
            </a:xfrm>
            <a:prstGeom prst="rect">
              <a:avLst/>
            </a:prstGeom>
            <a:noFill/>
          </p:spPr>
          <p:txBody>
            <a:bodyPr wrap="square" rtlCol="0">
              <a:spAutoFit/>
            </a:bodyPr>
            <a:lstStyle/>
            <a:p>
              <a:r>
                <a:rPr lang="en-US" dirty="0"/>
                <a:t>w</a:t>
              </a:r>
            </a:p>
          </p:txBody>
        </p:sp>
        <p:sp>
          <p:nvSpPr>
            <p:cNvPr id="19" name="Oval 18">
              <a:extLst>
                <a:ext uri="{FF2B5EF4-FFF2-40B4-BE49-F238E27FC236}">
                  <a16:creationId xmlns:a16="http://schemas.microsoft.com/office/drawing/2014/main" id="{FC83D38A-E42A-47CE-8E1C-DBBC66DDCF21}"/>
                </a:ext>
              </a:extLst>
            </p:cNvPr>
            <p:cNvSpPr/>
            <p:nvPr/>
          </p:nvSpPr>
          <p:spPr>
            <a:xfrm>
              <a:off x="10475629" y="3962400"/>
              <a:ext cx="270933" cy="2709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A64598E-12A8-4C49-A9C9-8AA33B60C2AC}"/>
                </a:ext>
              </a:extLst>
            </p:cNvPr>
            <p:cNvSpPr/>
            <p:nvPr/>
          </p:nvSpPr>
          <p:spPr>
            <a:xfrm>
              <a:off x="10496489" y="5277556"/>
              <a:ext cx="270933" cy="2709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7310B1-898F-4271-8D2A-C2F16963EE83}"/>
                </a:ext>
              </a:extLst>
            </p:cNvPr>
            <p:cNvSpPr/>
            <p:nvPr/>
          </p:nvSpPr>
          <p:spPr>
            <a:xfrm>
              <a:off x="10503224" y="2562577"/>
              <a:ext cx="270933" cy="2709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025EB46-D68C-4515-B13B-7E464361FE53}"/>
                </a:ext>
              </a:extLst>
            </p:cNvPr>
            <p:cNvSpPr txBox="1"/>
            <p:nvPr/>
          </p:nvSpPr>
          <p:spPr>
            <a:xfrm>
              <a:off x="10515779" y="5234801"/>
              <a:ext cx="270933" cy="369332"/>
            </a:xfrm>
            <a:prstGeom prst="rect">
              <a:avLst/>
            </a:prstGeom>
            <a:noFill/>
          </p:spPr>
          <p:txBody>
            <a:bodyPr wrap="square" rtlCol="0">
              <a:spAutoFit/>
            </a:bodyPr>
            <a:lstStyle/>
            <a:p>
              <a:r>
                <a:rPr lang="en-US" dirty="0"/>
                <a:t>B</a:t>
              </a:r>
            </a:p>
          </p:txBody>
        </p:sp>
        <p:pic>
          <p:nvPicPr>
            <p:cNvPr id="24" name="Picture 23">
              <a:extLst>
                <a:ext uri="{FF2B5EF4-FFF2-40B4-BE49-F238E27FC236}">
                  <a16:creationId xmlns:a16="http://schemas.microsoft.com/office/drawing/2014/main" id="{1F033577-9063-42D5-A3E4-2946CFF6CA26}"/>
                </a:ext>
              </a:extLst>
            </p:cNvPr>
            <p:cNvPicPr>
              <a:picLocks noChangeAspect="1"/>
            </p:cNvPicPr>
            <p:nvPr/>
          </p:nvPicPr>
          <p:blipFill>
            <a:blip r:embed="rId4"/>
            <a:stretch>
              <a:fillRect/>
            </a:stretch>
          </p:blipFill>
          <p:spPr>
            <a:xfrm>
              <a:off x="10431407" y="2504957"/>
              <a:ext cx="414564" cy="493819"/>
            </a:xfrm>
            <a:prstGeom prst="rect">
              <a:avLst/>
            </a:prstGeom>
          </p:spPr>
        </p:pic>
        <p:sp>
          <p:nvSpPr>
            <p:cNvPr id="25" name="TextBox 24">
              <a:extLst>
                <a:ext uri="{FF2B5EF4-FFF2-40B4-BE49-F238E27FC236}">
                  <a16:creationId xmlns:a16="http://schemas.microsoft.com/office/drawing/2014/main" id="{A7F09B3E-2FB6-4FE6-9C97-A4374DB5707B}"/>
                </a:ext>
              </a:extLst>
            </p:cNvPr>
            <p:cNvSpPr txBox="1"/>
            <p:nvPr/>
          </p:nvSpPr>
          <p:spPr>
            <a:xfrm>
              <a:off x="10486918" y="3893466"/>
              <a:ext cx="270933" cy="369332"/>
            </a:xfrm>
            <a:prstGeom prst="rect">
              <a:avLst/>
            </a:prstGeom>
            <a:noFill/>
          </p:spPr>
          <p:txBody>
            <a:bodyPr wrap="square" rtlCol="0">
              <a:spAutoFit/>
            </a:bodyPr>
            <a:lstStyle/>
            <a:p>
              <a:r>
                <a:rPr lang="en-US" dirty="0"/>
                <a:t>B</a:t>
              </a:r>
            </a:p>
          </p:txBody>
        </p:sp>
      </p:grpSp>
      <p:sp>
        <p:nvSpPr>
          <p:cNvPr id="4" name="Title 3">
            <a:extLst>
              <a:ext uri="{FF2B5EF4-FFF2-40B4-BE49-F238E27FC236}">
                <a16:creationId xmlns:a16="http://schemas.microsoft.com/office/drawing/2014/main" id="{0D699ECD-98CD-685A-A6E5-27661E1EF1A5}"/>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PLAYERS IN PENALTY AREA DURING A FACEOFF</a:t>
            </a:r>
            <a:endParaRPr lang="en-US" dirty="0"/>
          </a:p>
        </p:txBody>
      </p:sp>
      <p:sp>
        <p:nvSpPr>
          <p:cNvPr id="9" name="TextBox 8">
            <a:extLst>
              <a:ext uri="{FF2B5EF4-FFF2-40B4-BE49-F238E27FC236}">
                <a16:creationId xmlns:a16="http://schemas.microsoft.com/office/drawing/2014/main" id="{E124F53F-6B46-1077-539C-FBA5D555DE8C}"/>
              </a:ext>
            </a:extLst>
          </p:cNvPr>
          <p:cNvSpPr txBox="1"/>
          <p:nvPr/>
        </p:nvSpPr>
        <p:spPr>
          <a:xfrm>
            <a:off x="120917" y="750768"/>
            <a:ext cx="11509561" cy="430887"/>
          </a:xfrm>
          <a:prstGeom prst="rect">
            <a:avLst/>
          </a:prstGeom>
          <a:noFill/>
        </p:spPr>
        <p:txBody>
          <a:bodyPr wrap="square" rtlCol="0">
            <a:spAutoFit/>
          </a:bodyPr>
          <a:lstStyle/>
          <a:p>
            <a:r>
              <a:rPr lang="en-US" sz="2200" b="0" i="0" spc="100" baseline="0" dirty="0">
                <a:solidFill>
                  <a:srgbClr val="C8102E"/>
                </a:solidFill>
                <a:latin typeface="+mj-lt"/>
              </a:rPr>
              <a:t>KNOW THE PROTOCOLS FOR RELEASE</a:t>
            </a:r>
          </a:p>
        </p:txBody>
      </p:sp>
      <p:sp>
        <p:nvSpPr>
          <p:cNvPr id="15" name="Speech Bubble: Rectangle with Corners Rounded 14">
            <a:extLst>
              <a:ext uri="{FF2B5EF4-FFF2-40B4-BE49-F238E27FC236}">
                <a16:creationId xmlns:a16="http://schemas.microsoft.com/office/drawing/2014/main" id="{FA07291F-0B9C-5A16-9058-13D760148422}"/>
              </a:ext>
            </a:extLst>
          </p:cNvPr>
          <p:cNvSpPr/>
          <p:nvPr/>
        </p:nvSpPr>
        <p:spPr>
          <a:xfrm>
            <a:off x="2179792" y="5109996"/>
            <a:ext cx="1484670" cy="1060360"/>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Class Discussion  Questions</a:t>
            </a:r>
          </a:p>
        </p:txBody>
      </p:sp>
    </p:spTree>
    <p:extLst>
      <p:ext uri="{BB962C8B-B14F-4D97-AF65-F5344CB8AC3E}">
        <p14:creationId xmlns:p14="http://schemas.microsoft.com/office/powerpoint/2010/main" val="4241472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11</a:t>
            </a:fld>
            <a:endParaRPr lang="en-US" b="1" dirty="0">
              <a:latin typeface="Alt Gothic Comp ATF Blk" panose="020B0508040502040204" pitchFamily="34" charset="77"/>
            </a:endParaRPr>
          </a:p>
        </p:txBody>
      </p:sp>
      <p:pic>
        <p:nvPicPr>
          <p:cNvPr id="7" name="Picture 6">
            <a:extLst>
              <a:ext uri="{FF2B5EF4-FFF2-40B4-BE49-F238E27FC236}">
                <a16:creationId xmlns:a16="http://schemas.microsoft.com/office/drawing/2014/main" id="{83DFC5DC-E4F9-40E0-BA5A-6E22C1184F5A}"/>
              </a:ext>
            </a:extLst>
          </p:cNvPr>
          <p:cNvPicPr>
            <a:picLocks noChangeAspect="1"/>
          </p:cNvPicPr>
          <p:nvPr/>
        </p:nvPicPr>
        <p:blipFill>
          <a:blip r:embed="rId3"/>
          <a:stretch>
            <a:fillRect/>
          </a:stretch>
        </p:blipFill>
        <p:spPr>
          <a:xfrm>
            <a:off x="735608" y="1724378"/>
            <a:ext cx="10325671" cy="4897751"/>
          </a:xfrm>
          <a:prstGeom prst="rect">
            <a:avLst/>
          </a:prstGeom>
        </p:spPr>
      </p:pic>
      <p:sp>
        <p:nvSpPr>
          <p:cNvPr id="8" name="Smiley Face 7">
            <a:extLst>
              <a:ext uri="{FF2B5EF4-FFF2-40B4-BE49-F238E27FC236}">
                <a16:creationId xmlns:a16="http://schemas.microsoft.com/office/drawing/2014/main" id="{F9FC147C-948F-4B36-B69E-F34F05BDDD79}"/>
              </a:ext>
            </a:extLst>
          </p:cNvPr>
          <p:cNvSpPr/>
          <p:nvPr/>
        </p:nvSpPr>
        <p:spPr>
          <a:xfrm>
            <a:off x="7969955" y="4526754"/>
            <a:ext cx="203200" cy="237067"/>
          </a:xfrm>
          <a:prstGeom prst="smileyFac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1A881E13-7A14-488C-A5B4-E03AA3937875}"/>
              </a:ext>
            </a:extLst>
          </p:cNvPr>
          <p:cNvSpPr/>
          <p:nvPr/>
        </p:nvSpPr>
        <p:spPr>
          <a:xfrm>
            <a:off x="7913510" y="3753555"/>
            <a:ext cx="203200" cy="237067"/>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8E5E7D5C-89AB-487F-A6C7-336743F4F94C}"/>
              </a:ext>
            </a:extLst>
          </p:cNvPr>
          <p:cNvSpPr/>
          <p:nvPr/>
        </p:nvSpPr>
        <p:spPr>
          <a:xfrm>
            <a:off x="8593557" y="3759201"/>
            <a:ext cx="203200" cy="237067"/>
          </a:xfrm>
          <a:prstGeom prst="smileyFac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F7548AAC-B863-4B44-AAC3-25C5C2EEFC37}"/>
              </a:ext>
            </a:extLst>
          </p:cNvPr>
          <p:cNvSpPr/>
          <p:nvPr/>
        </p:nvSpPr>
        <p:spPr>
          <a:xfrm>
            <a:off x="7969955" y="3025422"/>
            <a:ext cx="203200" cy="237067"/>
          </a:xfrm>
          <a:prstGeom prst="smileyFac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97FECF20-7CB9-45DC-AA89-CCC93C72A473}"/>
              </a:ext>
            </a:extLst>
          </p:cNvPr>
          <p:cNvSpPr/>
          <p:nvPr/>
        </p:nvSpPr>
        <p:spPr>
          <a:xfrm>
            <a:off x="3629378" y="4342632"/>
            <a:ext cx="203200" cy="237067"/>
          </a:xfrm>
          <a:prstGeom prst="smileyFac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CA01BCFA-6726-4C0E-B171-DD4B5860E8CF}"/>
              </a:ext>
            </a:extLst>
          </p:cNvPr>
          <p:cNvSpPr/>
          <p:nvPr/>
        </p:nvSpPr>
        <p:spPr>
          <a:xfrm>
            <a:off x="3584222" y="3635022"/>
            <a:ext cx="203200" cy="237067"/>
          </a:xfrm>
          <a:prstGeom prst="smileyFac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65943D35-B5A5-449A-8670-E9D9E67CE7AE}"/>
              </a:ext>
            </a:extLst>
          </p:cNvPr>
          <p:cNvSpPr/>
          <p:nvPr/>
        </p:nvSpPr>
        <p:spPr>
          <a:xfrm>
            <a:off x="3629378" y="2906889"/>
            <a:ext cx="203200" cy="237067"/>
          </a:xfrm>
          <a:prstGeom prst="smileyFac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miley Face 16">
            <a:extLst>
              <a:ext uri="{FF2B5EF4-FFF2-40B4-BE49-F238E27FC236}">
                <a16:creationId xmlns:a16="http://schemas.microsoft.com/office/drawing/2014/main" id="{0C5ED455-EC15-48C3-87C1-210ACCB415C1}"/>
              </a:ext>
            </a:extLst>
          </p:cNvPr>
          <p:cNvSpPr/>
          <p:nvPr/>
        </p:nvSpPr>
        <p:spPr>
          <a:xfrm>
            <a:off x="5565422" y="3798711"/>
            <a:ext cx="203200" cy="237067"/>
          </a:xfrm>
          <a:prstGeom prst="smileyFac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miley Face 17">
            <a:extLst>
              <a:ext uri="{FF2B5EF4-FFF2-40B4-BE49-F238E27FC236}">
                <a16:creationId xmlns:a16="http://schemas.microsoft.com/office/drawing/2014/main" id="{B45C3DD8-4474-44BE-BBE1-8A04E8306854}"/>
              </a:ext>
            </a:extLst>
          </p:cNvPr>
          <p:cNvSpPr/>
          <p:nvPr/>
        </p:nvSpPr>
        <p:spPr>
          <a:xfrm>
            <a:off x="2184400" y="3753556"/>
            <a:ext cx="203200" cy="237067"/>
          </a:xfrm>
          <a:prstGeom prst="smileyFac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miley Face 18">
            <a:extLst>
              <a:ext uri="{FF2B5EF4-FFF2-40B4-BE49-F238E27FC236}">
                <a16:creationId xmlns:a16="http://schemas.microsoft.com/office/drawing/2014/main" id="{8346452E-F3CC-4A47-BF96-CF49E38962F5}"/>
              </a:ext>
            </a:extLst>
          </p:cNvPr>
          <p:cNvSpPr/>
          <p:nvPr/>
        </p:nvSpPr>
        <p:spPr>
          <a:xfrm>
            <a:off x="7969955" y="4173254"/>
            <a:ext cx="203200" cy="237067"/>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miley Face 19">
            <a:extLst>
              <a:ext uri="{FF2B5EF4-FFF2-40B4-BE49-F238E27FC236}">
                <a16:creationId xmlns:a16="http://schemas.microsoft.com/office/drawing/2014/main" id="{8A6F979E-4969-436F-944C-67A0C347C6F1}"/>
              </a:ext>
            </a:extLst>
          </p:cNvPr>
          <p:cNvSpPr/>
          <p:nvPr/>
        </p:nvSpPr>
        <p:spPr>
          <a:xfrm>
            <a:off x="7890932" y="3340293"/>
            <a:ext cx="203200" cy="237067"/>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858BD2ED-0708-49E9-9D92-841A0A152F99}"/>
              </a:ext>
            </a:extLst>
          </p:cNvPr>
          <p:cNvGrpSpPr/>
          <p:nvPr/>
        </p:nvGrpSpPr>
        <p:grpSpPr>
          <a:xfrm rot="9931396">
            <a:off x="6173543" y="5232311"/>
            <a:ext cx="609636" cy="355600"/>
            <a:chOff x="5593608" y="5232311"/>
            <a:chExt cx="609636" cy="355600"/>
          </a:xfrm>
        </p:grpSpPr>
        <p:sp>
          <p:nvSpPr>
            <p:cNvPr id="15" name="Smiley Face 14">
              <a:extLst>
                <a:ext uri="{FF2B5EF4-FFF2-40B4-BE49-F238E27FC236}">
                  <a16:creationId xmlns:a16="http://schemas.microsoft.com/office/drawing/2014/main" id="{2630C79E-0DC6-4FAE-B1E7-3B99E0D3C905}"/>
                </a:ext>
              </a:extLst>
            </p:cNvPr>
            <p:cNvSpPr/>
            <p:nvPr/>
          </p:nvSpPr>
          <p:spPr>
            <a:xfrm>
              <a:off x="5593608" y="5232311"/>
              <a:ext cx="203200" cy="237067"/>
            </a:xfrm>
            <a:prstGeom prst="smileyFac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miley Face 20">
              <a:extLst>
                <a:ext uri="{FF2B5EF4-FFF2-40B4-BE49-F238E27FC236}">
                  <a16:creationId xmlns:a16="http://schemas.microsoft.com/office/drawing/2014/main" id="{D0123081-A474-440B-941B-9382700D9952}"/>
                </a:ext>
              </a:extLst>
            </p:cNvPr>
            <p:cNvSpPr/>
            <p:nvPr/>
          </p:nvSpPr>
          <p:spPr>
            <a:xfrm>
              <a:off x="6000044" y="5350844"/>
              <a:ext cx="203200" cy="237067"/>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Smiley Face 21">
            <a:extLst>
              <a:ext uri="{FF2B5EF4-FFF2-40B4-BE49-F238E27FC236}">
                <a16:creationId xmlns:a16="http://schemas.microsoft.com/office/drawing/2014/main" id="{33488D21-3244-4671-A8F4-BA6517169B95}"/>
              </a:ext>
            </a:extLst>
          </p:cNvPr>
          <p:cNvSpPr/>
          <p:nvPr/>
        </p:nvSpPr>
        <p:spPr>
          <a:xfrm>
            <a:off x="5898444" y="4014419"/>
            <a:ext cx="203200" cy="237067"/>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D6E8E019-25FD-49F9-826F-1EF8C9918BA2}"/>
              </a:ext>
            </a:extLst>
          </p:cNvPr>
          <p:cNvGrpSpPr/>
          <p:nvPr/>
        </p:nvGrpSpPr>
        <p:grpSpPr>
          <a:xfrm>
            <a:off x="6049383" y="2212621"/>
            <a:ext cx="632178" cy="270933"/>
            <a:chOff x="5565422" y="2212621"/>
            <a:chExt cx="632178" cy="270933"/>
          </a:xfrm>
        </p:grpSpPr>
        <p:sp>
          <p:nvSpPr>
            <p:cNvPr id="16" name="Smiley Face 15">
              <a:extLst>
                <a:ext uri="{FF2B5EF4-FFF2-40B4-BE49-F238E27FC236}">
                  <a16:creationId xmlns:a16="http://schemas.microsoft.com/office/drawing/2014/main" id="{28C2365F-4DA0-4732-AD85-8CE53BE9AF5A}"/>
                </a:ext>
              </a:extLst>
            </p:cNvPr>
            <p:cNvSpPr/>
            <p:nvPr/>
          </p:nvSpPr>
          <p:spPr>
            <a:xfrm>
              <a:off x="5565422" y="2212621"/>
              <a:ext cx="203200" cy="237067"/>
            </a:xfrm>
            <a:prstGeom prst="smileyFac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miley Face 22">
              <a:extLst>
                <a:ext uri="{FF2B5EF4-FFF2-40B4-BE49-F238E27FC236}">
                  <a16:creationId xmlns:a16="http://schemas.microsoft.com/office/drawing/2014/main" id="{CFF45F4B-90C7-47E0-A789-30D698F530D9}"/>
                </a:ext>
              </a:extLst>
            </p:cNvPr>
            <p:cNvSpPr/>
            <p:nvPr/>
          </p:nvSpPr>
          <p:spPr>
            <a:xfrm>
              <a:off x="5994400" y="2246487"/>
              <a:ext cx="203200" cy="237067"/>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Smiley Face 23">
            <a:extLst>
              <a:ext uri="{FF2B5EF4-FFF2-40B4-BE49-F238E27FC236}">
                <a16:creationId xmlns:a16="http://schemas.microsoft.com/office/drawing/2014/main" id="{981CA1C8-5CAA-41A5-A6D2-E29EA30A7FE4}"/>
              </a:ext>
            </a:extLst>
          </p:cNvPr>
          <p:cNvSpPr/>
          <p:nvPr/>
        </p:nvSpPr>
        <p:spPr>
          <a:xfrm>
            <a:off x="3716830" y="4054721"/>
            <a:ext cx="203200" cy="237067"/>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miley Face 24">
            <a:extLst>
              <a:ext uri="{FF2B5EF4-FFF2-40B4-BE49-F238E27FC236}">
                <a16:creationId xmlns:a16="http://schemas.microsoft.com/office/drawing/2014/main" id="{A882CCE6-EA36-4704-A9B2-1D9672C43AB2}"/>
              </a:ext>
            </a:extLst>
          </p:cNvPr>
          <p:cNvSpPr/>
          <p:nvPr/>
        </p:nvSpPr>
        <p:spPr>
          <a:xfrm>
            <a:off x="2971800" y="3680178"/>
            <a:ext cx="203200" cy="237067"/>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miley Face 25">
            <a:extLst>
              <a:ext uri="{FF2B5EF4-FFF2-40B4-BE49-F238E27FC236}">
                <a16:creationId xmlns:a16="http://schemas.microsoft.com/office/drawing/2014/main" id="{57D1C0CC-82A0-41A7-8300-5E8123577B95}"/>
              </a:ext>
            </a:extLst>
          </p:cNvPr>
          <p:cNvSpPr/>
          <p:nvPr/>
        </p:nvSpPr>
        <p:spPr>
          <a:xfrm>
            <a:off x="3716830" y="3245555"/>
            <a:ext cx="203200" cy="237067"/>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miley Face 26">
            <a:extLst>
              <a:ext uri="{FF2B5EF4-FFF2-40B4-BE49-F238E27FC236}">
                <a16:creationId xmlns:a16="http://schemas.microsoft.com/office/drawing/2014/main" id="{C976149A-9135-46AC-AB9D-06C375647B6A}"/>
              </a:ext>
            </a:extLst>
          </p:cNvPr>
          <p:cNvSpPr/>
          <p:nvPr/>
        </p:nvSpPr>
        <p:spPr>
          <a:xfrm>
            <a:off x="9307579" y="3759201"/>
            <a:ext cx="203200" cy="237067"/>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442CACA7-01CC-4A60-AFFD-5BF94534CA42}"/>
              </a:ext>
            </a:extLst>
          </p:cNvPr>
          <p:cNvGrpSpPr/>
          <p:nvPr/>
        </p:nvGrpSpPr>
        <p:grpSpPr>
          <a:xfrm>
            <a:off x="5695208" y="3482622"/>
            <a:ext cx="1435073" cy="457199"/>
            <a:chOff x="5695208" y="3482622"/>
            <a:chExt cx="1435073" cy="457199"/>
          </a:xfrm>
        </p:grpSpPr>
        <p:sp>
          <p:nvSpPr>
            <p:cNvPr id="28" name="Explosion: 8 Points 27">
              <a:extLst>
                <a:ext uri="{FF2B5EF4-FFF2-40B4-BE49-F238E27FC236}">
                  <a16:creationId xmlns:a16="http://schemas.microsoft.com/office/drawing/2014/main" id="{8946E034-6A6C-4528-8B16-645FA77F99F9}"/>
                </a:ext>
              </a:extLst>
            </p:cNvPr>
            <p:cNvSpPr/>
            <p:nvPr/>
          </p:nvSpPr>
          <p:spPr>
            <a:xfrm>
              <a:off x="5695208" y="3482622"/>
              <a:ext cx="620889" cy="457199"/>
            </a:xfrm>
            <a:prstGeom prst="irregularSeal1">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D66CD6F9-7865-4BF9-8EF7-2B2A397DCCEA}"/>
                </a:ext>
              </a:extLst>
            </p:cNvPr>
            <p:cNvSpPr/>
            <p:nvPr/>
          </p:nvSpPr>
          <p:spPr>
            <a:xfrm>
              <a:off x="6314642" y="3572933"/>
              <a:ext cx="815639" cy="237067"/>
            </a:xfrm>
            <a:prstGeom prst="rightArrow">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7997BDF6-DB52-E7FB-7526-9E9BE3A90F0A}"/>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LOOSE BALL, TECHNICAL FOUL DURING A FACEOFF</a:t>
            </a:r>
          </a:p>
        </p:txBody>
      </p:sp>
      <p:sp>
        <p:nvSpPr>
          <p:cNvPr id="4" name="TextBox 3">
            <a:extLst>
              <a:ext uri="{FF2B5EF4-FFF2-40B4-BE49-F238E27FC236}">
                <a16:creationId xmlns:a16="http://schemas.microsoft.com/office/drawing/2014/main" id="{F27DE3C6-4113-A8FD-9EC0-A9B7E772712D}"/>
              </a:ext>
            </a:extLst>
          </p:cNvPr>
          <p:cNvSpPr txBox="1"/>
          <p:nvPr/>
        </p:nvSpPr>
        <p:spPr>
          <a:xfrm>
            <a:off x="120917" y="750768"/>
            <a:ext cx="11509561" cy="430887"/>
          </a:xfrm>
          <a:prstGeom prst="rect">
            <a:avLst/>
          </a:prstGeom>
          <a:noFill/>
        </p:spPr>
        <p:txBody>
          <a:bodyPr wrap="square" rtlCol="0">
            <a:spAutoFit/>
          </a:bodyPr>
          <a:lstStyle/>
          <a:p>
            <a:r>
              <a:rPr lang="en-US" sz="2200" spc="100" dirty="0">
                <a:solidFill>
                  <a:srgbClr val="C8102E"/>
                </a:solidFill>
                <a:latin typeface="+mj-lt"/>
              </a:rPr>
              <a:t>WHAT DO WE DO WITH THE PLAYERS BEHIND THE RESTRAINING LINES?</a:t>
            </a:r>
            <a:endParaRPr lang="en-US" sz="2200" b="0" i="0" spc="100" baseline="0" dirty="0">
              <a:solidFill>
                <a:srgbClr val="C8102E"/>
              </a:solidFill>
              <a:latin typeface="+mj-lt"/>
            </a:endParaRPr>
          </a:p>
        </p:txBody>
      </p:sp>
    </p:spTree>
    <p:extLst>
      <p:ext uri="{BB962C8B-B14F-4D97-AF65-F5344CB8AC3E}">
        <p14:creationId xmlns:p14="http://schemas.microsoft.com/office/powerpoint/2010/main" val="67433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0 0 L 0.25 0 E" pathEditMode="relative" ptsTypes="">
                                      <p:cBhvr>
                                        <p:cTn id="11" dur="2000" fill="hold"/>
                                        <p:tgtEl>
                                          <p:spTgt spid="31"/>
                                        </p:tgtEl>
                                        <p:attrNameLst>
                                          <p:attrName>ppt_x</p:attrName>
                                          <p:attrName>ppt_y</p:attrName>
                                        </p:attrNameLst>
                                      </p:cBhvr>
                                    </p:animMotion>
                                  </p:childTnLst>
                                </p:cTn>
                              </p:par>
                              <p:par>
                                <p:cTn id="12" presetID="42" presetClass="path" presetSubtype="0" accel="50000" decel="50000" fill="hold" nodeType="withEffect">
                                  <p:stCondLst>
                                    <p:cond delay="0"/>
                                  </p:stCondLst>
                                  <p:childTnLst>
                                    <p:animMotion origin="layout" path="M -4.16667E-6 3.7037E-6 L 0.18191 -0.02847 " pathEditMode="relative" rAng="0" ptsTypes="AA">
                                      <p:cBhvr>
                                        <p:cTn id="13" dur="2000" fill="hold"/>
                                        <p:tgtEl>
                                          <p:spTgt spid="32"/>
                                        </p:tgtEl>
                                        <p:attrNameLst>
                                          <p:attrName>ppt_x</p:attrName>
                                          <p:attrName>ppt_y</p:attrName>
                                        </p:attrNameLst>
                                      </p:cBhvr>
                                      <p:rCtr x="9089" y="-1481"/>
                                    </p:animMotion>
                                  </p:childTnLst>
                                </p:cTn>
                              </p:par>
                              <p:par>
                                <p:cTn id="14" presetID="63" presetClass="path" presetSubtype="0" accel="50000" decel="50000" fill="hold" grpId="0" nodeType="withEffect">
                                  <p:stCondLst>
                                    <p:cond delay="0"/>
                                  </p:stCondLst>
                                  <p:childTnLst>
                                    <p:animMotion origin="layout" path="M 2.5E-6 3.7037E-6 L 0.09271 0.00972 " pathEditMode="relative" rAng="0" ptsTypes="AA">
                                      <p:cBhvr>
                                        <p:cTn id="15" dur="2000" fill="hold"/>
                                        <p:tgtEl>
                                          <p:spTgt spid="22"/>
                                        </p:tgtEl>
                                        <p:attrNameLst>
                                          <p:attrName>ppt_x</p:attrName>
                                          <p:attrName>ppt_y</p:attrName>
                                        </p:attrNameLst>
                                      </p:cBhvr>
                                      <p:rCtr x="4635" y="486"/>
                                    </p:animMotion>
                                  </p:childTnLst>
                                </p:cTn>
                              </p:par>
                            </p:childTnLst>
                          </p:cTn>
                        </p:par>
                        <p:par>
                          <p:cTn id="16" fill="hold">
                            <p:stCondLst>
                              <p:cond delay="2000"/>
                            </p:stCondLst>
                            <p:childTnLst>
                              <p:par>
                                <p:cTn id="17" presetID="63" presetClass="path" presetSubtype="0" accel="50000" decel="50000" fill="hold" grpId="0" nodeType="afterEffect">
                                  <p:stCondLst>
                                    <p:cond delay="0"/>
                                  </p:stCondLst>
                                  <p:childTnLst>
                                    <p:animMotion origin="layout" path="M -3.75E-6 -4.81481E-6 L 0.08789 0.072 " pathEditMode="relative" rAng="0" ptsTypes="AA">
                                      <p:cBhvr>
                                        <p:cTn id="18" dur="2000" fill="hold"/>
                                        <p:tgtEl>
                                          <p:spTgt spid="17"/>
                                        </p:tgtEl>
                                        <p:attrNameLst>
                                          <p:attrName>ppt_x</p:attrName>
                                          <p:attrName>ppt_y</p:attrName>
                                        </p:attrNameLst>
                                      </p:cBhvr>
                                      <p:rCtr x="4388" y="3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12</a:t>
            </a:fld>
            <a:endParaRPr lang="en-US" b="1" dirty="0">
              <a:latin typeface="Alt Gothic Comp ATF Blk" panose="020B0508040502040204" pitchFamily="34" charset="77"/>
            </a:endParaRPr>
          </a:p>
        </p:txBody>
      </p:sp>
      <p:graphicFrame>
        <p:nvGraphicFramePr>
          <p:cNvPr id="10" name="Diagram 9">
            <a:extLst>
              <a:ext uri="{FF2B5EF4-FFF2-40B4-BE49-F238E27FC236}">
                <a16:creationId xmlns:a16="http://schemas.microsoft.com/office/drawing/2014/main" id="{E8097A96-D858-47D1-8518-A6EB1E8922AE}"/>
              </a:ext>
            </a:extLst>
          </p:cNvPr>
          <p:cNvGraphicFramePr/>
          <p:nvPr>
            <p:extLst>
              <p:ext uri="{D42A27DB-BD31-4B8C-83A1-F6EECF244321}">
                <p14:modId xmlns:p14="http://schemas.microsoft.com/office/powerpoint/2010/main" val="816046760"/>
              </p:ext>
            </p:extLst>
          </p:nvPr>
        </p:nvGraphicFramePr>
        <p:xfrm>
          <a:off x="859975" y="1496318"/>
          <a:ext cx="10472049" cy="4813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92EDA85A-ABF7-0F9C-14A2-67771EEB6792}"/>
              </a:ext>
            </a:extLst>
          </p:cNvPr>
          <p:cNvSpPr>
            <a:spLocks noGrp="1"/>
          </p:cNvSpPr>
          <p:nvPr>
            <p:ph type="title"/>
          </p:nvPr>
        </p:nvSpPr>
        <p:spPr/>
        <p:txBody>
          <a:bodyPr/>
          <a:lstStyle/>
          <a:p>
            <a:r>
              <a:rPr lang="en-US" dirty="0"/>
              <a:t>WHEN DO WE SIMPLY START OVER?</a:t>
            </a:r>
          </a:p>
        </p:txBody>
      </p:sp>
      <p:sp>
        <p:nvSpPr>
          <p:cNvPr id="4" name="TextBox 3">
            <a:extLst>
              <a:ext uri="{FF2B5EF4-FFF2-40B4-BE49-F238E27FC236}">
                <a16:creationId xmlns:a16="http://schemas.microsoft.com/office/drawing/2014/main" id="{35335111-601A-E7E0-DD0B-B9AD43036862}"/>
              </a:ext>
            </a:extLst>
          </p:cNvPr>
          <p:cNvSpPr txBox="1"/>
          <p:nvPr/>
        </p:nvSpPr>
        <p:spPr>
          <a:xfrm>
            <a:off x="120917" y="750768"/>
            <a:ext cx="11509561" cy="430887"/>
          </a:xfrm>
          <a:prstGeom prst="rect">
            <a:avLst/>
          </a:prstGeom>
          <a:noFill/>
        </p:spPr>
        <p:txBody>
          <a:bodyPr wrap="square" rtlCol="0">
            <a:spAutoFit/>
          </a:bodyPr>
          <a:lstStyle/>
          <a:p>
            <a:r>
              <a:rPr lang="en-US" sz="2200" b="0" i="0" spc="100" baseline="0" dirty="0">
                <a:solidFill>
                  <a:srgbClr val="C8102E"/>
                </a:solidFill>
                <a:latin typeface="+mj-lt"/>
              </a:rPr>
              <a:t>WE DON’T ALWAYS GET A CLEAN FACEOFF</a:t>
            </a:r>
          </a:p>
        </p:txBody>
      </p:sp>
    </p:spTree>
    <p:extLst>
      <p:ext uri="{BB962C8B-B14F-4D97-AF65-F5344CB8AC3E}">
        <p14:creationId xmlns:p14="http://schemas.microsoft.com/office/powerpoint/2010/main" val="482051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13</a:t>
            </a:fld>
            <a:endParaRPr lang="en-US" b="1" dirty="0">
              <a:latin typeface="Alt Gothic Comp ATF Blk" panose="020B0508040502040204" pitchFamily="34" charset="77"/>
            </a:endParaRPr>
          </a:p>
        </p:txBody>
      </p:sp>
      <p:sp>
        <p:nvSpPr>
          <p:cNvPr id="3" name="TextBox 2">
            <a:extLst>
              <a:ext uri="{FF2B5EF4-FFF2-40B4-BE49-F238E27FC236}">
                <a16:creationId xmlns:a16="http://schemas.microsoft.com/office/drawing/2014/main" id="{F902F8BD-56AB-4C7A-BAD1-80B84604F8AF}"/>
              </a:ext>
            </a:extLst>
          </p:cNvPr>
          <p:cNvSpPr txBox="1"/>
          <p:nvPr/>
        </p:nvSpPr>
        <p:spPr>
          <a:xfrm>
            <a:off x="144699" y="1097117"/>
            <a:ext cx="3512902"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cumin Pro"/>
              </a:rPr>
              <a:t>When a goal is scored and the ball has been retrieved, HUSTLE to the faceoff spot</a:t>
            </a:r>
          </a:p>
          <a:p>
            <a:pPr marL="285750" indent="-285750">
              <a:buFont typeface="Arial" panose="020B0604020202020204" pitchFamily="34" charset="0"/>
              <a:buChar char="•"/>
            </a:pPr>
            <a:r>
              <a:rPr lang="en-US" sz="2400" dirty="0">
                <a:latin typeface="Acumin Pro"/>
              </a:rPr>
              <a:t>Write down the scores and such prior to the faceoff near midfield</a:t>
            </a:r>
          </a:p>
        </p:txBody>
      </p:sp>
      <p:sp>
        <p:nvSpPr>
          <p:cNvPr id="4" name="Title 3">
            <a:extLst>
              <a:ext uri="{FF2B5EF4-FFF2-40B4-BE49-F238E27FC236}">
                <a16:creationId xmlns:a16="http://schemas.microsoft.com/office/drawing/2014/main" id="{1A21D3A5-28AC-28D7-42F4-2797A1BE5130}"/>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FACEOFF AFTER GOALS</a:t>
            </a:r>
            <a:endParaRPr lang="en-US" dirty="0"/>
          </a:p>
        </p:txBody>
      </p:sp>
      <p:pic>
        <p:nvPicPr>
          <p:cNvPr id="8" name="Hustle after goal - Made with Clipchamp">
            <a:hlinkClick r:id="" action="ppaction://media"/>
            <a:extLst>
              <a:ext uri="{FF2B5EF4-FFF2-40B4-BE49-F238E27FC236}">
                <a16:creationId xmlns:a16="http://schemas.microsoft.com/office/drawing/2014/main" id="{4DE52D8A-07A8-2909-DE22-72578A522D45}"/>
              </a:ext>
            </a:extLst>
          </p:cNvPr>
          <p:cNvPicPr>
            <a:picLocks noChangeAspect="1"/>
          </p:cNvPicPr>
          <p:nvPr>
            <a:videoFile r:link="rId2"/>
            <p:extLst>
              <p:ext uri="{DAA4B4D4-6D71-4841-9C94-3DE7FCFB9230}">
                <p14:media xmlns:p14="http://schemas.microsoft.com/office/powerpoint/2010/main" r:embed="rId1">
                  <p14:bmkLst>
                    <p14:bmk name="Bookmark 1" time="12027.4249"/>
                    <p14:bmk name="Bookmark 2" time="15170.3841"/>
                    <p14:bmk name="Bookmark 3" time="22496.565"/>
                    <p14:bmk name="Bookmark 4" time="30434.343"/>
                  </p14:bmkLst>
                </p14:media>
              </p:ext>
            </p:extLst>
          </p:nvPr>
        </p:nvPicPr>
        <p:blipFill>
          <a:blip r:embed="rId5"/>
          <a:stretch>
            <a:fillRect/>
          </a:stretch>
        </p:blipFill>
        <p:spPr>
          <a:xfrm>
            <a:off x="3681383" y="1553231"/>
            <a:ext cx="8142127" cy="4579946"/>
          </a:xfrm>
          <a:prstGeom prst="rect">
            <a:avLst/>
          </a:prstGeom>
        </p:spPr>
      </p:pic>
      <p:sp>
        <p:nvSpPr>
          <p:cNvPr id="9" name="TextBox 8">
            <a:extLst>
              <a:ext uri="{FF2B5EF4-FFF2-40B4-BE49-F238E27FC236}">
                <a16:creationId xmlns:a16="http://schemas.microsoft.com/office/drawing/2014/main" id="{342804F9-597A-8E8C-2617-196854E9EC5B}"/>
              </a:ext>
            </a:extLst>
          </p:cNvPr>
          <p:cNvSpPr txBox="1"/>
          <p:nvPr/>
        </p:nvSpPr>
        <p:spPr>
          <a:xfrm>
            <a:off x="120917" y="750768"/>
            <a:ext cx="11509561" cy="430887"/>
          </a:xfrm>
          <a:prstGeom prst="rect">
            <a:avLst/>
          </a:prstGeom>
          <a:noFill/>
        </p:spPr>
        <p:txBody>
          <a:bodyPr wrap="square" rtlCol="0">
            <a:spAutoFit/>
          </a:bodyPr>
          <a:lstStyle/>
          <a:p>
            <a:r>
              <a:rPr lang="en-US" sz="2200" b="0" i="0" spc="100" baseline="0" dirty="0">
                <a:solidFill>
                  <a:srgbClr val="C8102E"/>
                </a:solidFill>
                <a:latin typeface="+mj-lt"/>
              </a:rPr>
              <a:t>WHAT IT LOOKS LIKE WHEN DONE CORRECTLY</a:t>
            </a:r>
          </a:p>
        </p:txBody>
      </p:sp>
      <p:sp>
        <p:nvSpPr>
          <p:cNvPr id="10" name="TextBox 9">
            <a:extLst>
              <a:ext uri="{FF2B5EF4-FFF2-40B4-BE49-F238E27FC236}">
                <a16:creationId xmlns:a16="http://schemas.microsoft.com/office/drawing/2014/main" id="{0DDF269B-788A-FF96-CDA8-48BB912F8E9E}"/>
              </a:ext>
            </a:extLst>
          </p:cNvPr>
          <p:cNvSpPr txBox="1"/>
          <p:nvPr/>
        </p:nvSpPr>
        <p:spPr>
          <a:xfrm>
            <a:off x="8644270" y="2488019"/>
            <a:ext cx="1648046" cy="830997"/>
          </a:xfrm>
          <a:prstGeom prst="rect">
            <a:avLst/>
          </a:prstGeom>
          <a:solidFill>
            <a:schemeClr val="bg1"/>
          </a:solidFill>
        </p:spPr>
        <p:txBody>
          <a:bodyPr wrap="square" rtlCol="0">
            <a:spAutoFit/>
          </a:bodyPr>
          <a:lstStyle/>
          <a:p>
            <a:pPr algn="ctr"/>
            <a:r>
              <a:rPr lang="en-US" sz="1200" dirty="0"/>
              <a:t>Lead official blows whistle WHEN goal is scored, runs to crease and signals.</a:t>
            </a:r>
          </a:p>
        </p:txBody>
      </p:sp>
      <p:sp>
        <p:nvSpPr>
          <p:cNvPr id="11" name="TextBox 10">
            <a:extLst>
              <a:ext uri="{FF2B5EF4-FFF2-40B4-BE49-F238E27FC236}">
                <a16:creationId xmlns:a16="http://schemas.microsoft.com/office/drawing/2014/main" id="{38F16940-EA96-BB03-A651-FDB0835C6FCA}"/>
              </a:ext>
            </a:extLst>
          </p:cNvPr>
          <p:cNvSpPr txBox="1"/>
          <p:nvPr/>
        </p:nvSpPr>
        <p:spPr>
          <a:xfrm>
            <a:off x="6820016" y="2640748"/>
            <a:ext cx="1648046" cy="1015663"/>
          </a:xfrm>
          <a:prstGeom prst="rect">
            <a:avLst/>
          </a:prstGeom>
          <a:solidFill>
            <a:schemeClr val="bg1"/>
          </a:solidFill>
        </p:spPr>
        <p:txBody>
          <a:bodyPr wrap="square" rtlCol="0">
            <a:spAutoFit/>
          </a:bodyPr>
          <a:lstStyle/>
          <a:p>
            <a:pPr algn="ctr"/>
            <a:r>
              <a:rPr lang="en-US" sz="1200" dirty="0"/>
              <a:t>Single-side official enter goal area to watch for post-goal issues  while lead gets ball.</a:t>
            </a:r>
          </a:p>
        </p:txBody>
      </p:sp>
      <p:sp>
        <p:nvSpPr>
          <p:cNvPr id="12" name="TextBox 11">
            <a:extLst>
              <a:ext uri="{FF2B5EF4-FFF2-40B4-BE49-F238E27FC236}">
                <a16:creationId xmlns:a16="http://schemas.microsoft.com/office/drawing/2014/main" id="{2180AEDB-FDB1-41BB-62BC-3653AD173BFB}"/>
              </a:ext>
            </a:extLst>
          </p:cNvPr>
          <p:cNvSpPr txBox="1"/>
          <p:nvPr/>
        </p:nvSpPr>
        <p:spPr>
          <a:xfrm>
            <a:off x="4336056" y="3148579"/>
            <a:ext cx="1648046" cy="1200329"/>
          </a:xfrm>
          <a:prstGeom prst="rect">
            <a:avLst/>
          </a:prstGeom>
          <a:solidFill>
            <a:schemeClr val="bg1"/>
          </a:solidFill>
        </p:spPr>
        <p:txBody>
          <a:bodyPr wrap="square" rtlCol="0">
            <a:spAutoFit/>
          </a:bodyPr>
          <a:lstStyle/>
          <a:p>
            <a:pPr algn="ctr"/>
            <a:r>
              <a:rPr lang="en-US" sz="1200" dirty="0"/>
              <a:t>Trail official has already backed-out, keeping his eye on the field and monitoring the sub area</a:t>
            </a:r>
          </a:p>
        </p:txBody>
      </p:sp>
      <p:sp>
        <p:nvSpPr>
          <p:cNvPr id="13" name="TextBox 12">
            <a:extLst>
              <a:ext uri="{FF2B5EF4-FFF2-40B4-BE49-F238E27FC236}">
                <a16:creationId xmlns:a16="http://schemas.microsoft.com/office/drawing/2014/main" id="{C11A9294-8EC7-C9D3-2E22-36C25929B874}"/>
              </a:ext>
            </a:extLst>
          </p:cNvPr>
          <p:cNvSpPr txBox="1"/>
          <p:nvPr/>
        </p:nvSpPr>
        <p:spPr>
          <a:xfrm>
            <a:off x="6638775" y="3942926"/>
            <a:ext cx="1648046" cy="830997"/>
          </a:xfrm>
          <a:prstGeom prst="rect">
            <a:avLst/>
          </a:prstGeom>
          <a:solidFill>
            <a:schemeClr val="bg1"/>
          </a:solidFill>
        </p:spPr>
        <p:txBody>
          <a:bodyPr wrap="square" rtlCol="0">
            <a:spAutoFit/>
          </a:bodyPr>
          <a:lstStyle/>
          <a:p>
            <a:pPr algn="ctr"/>
            <a:r>
              <a:rPr lang="en-US" sz="1200" dirty="0"/>
              <a:t>Faceoff officials arrives, sets the ball, 18 seconds after the goal is scored</a:t>
            </a:r>
          </a:p>
        </p:txBody>
      </p:sp>
      <p:sp>
        <p:nvSpPr>
          <p:cNvPr id="14" name="Speech Bubble: Rectangle with Corners Rounded 13">
            <a:extLst>
              <a:ext uri="{FF2B5EF4-FFF2-40B4-BE49-F238E27FC236}">
                <a16:creationId xmlns:a16="http://schemas.microsoft.com/office/drawing/2014/main" id="{CD808E0A-3E64-79C3-5FFF-FA99035E248F}"/>
              </a:ext>
            </a:extLst>
          </p:cNvPr>
          <p:cNvSpPr/>
          <p:nvPr/>
        </p:nvSpPr>
        <p:spPr>
          <a:xfrm>
            <a:off x="1437457" y="4493308"/>
            <a:ext cx="1484670" cy="1060360"/>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Class Discussion  Questions</a:t>
            </a:r>
          </a:p>
        </p:txBody>
      </p:sp>
    </p:spTree>
    <p:extLst>
      <p:ext uri="{BB962C8B-B14F-4D97-AF65-F5344CB8AC3E}">
        <p14:creationId xmlns:p14="http://schemas.microsoft.com/office/powerpoint/2010/main" val="141944875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MediaBookmark" delay="0">
                        <p:tgtEl>
                          <p14:bmkTgt spid="8" bmkName="Bookmark 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xit" presetSubtype="0" fill="hold" grpId="1" nodeType="withEffect">
                                      <p:stCondLst>
                                        <p:cond delay="5000"/>
                                      </p:stCondLst>
                                      <p:childTnLst>
                                        <p:animEffect transition="out" filter="fade">
                                          <p:cBhvr>
                                            <p:cTn id="15" dur="1000"/>
                                            <p:tgtEl>
                                              <p:spTgt spid="10"/>
                                            </p:tgtEl>
                                          </p:cBhvr>
                                        </p:animEffect>
                                        <p:set>
                                          <p:cBhvr>
                                            <p:cTn id="16"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8" bmkName="Bookmark 1"/>
                      </p:tgtEl>
                    </p:cond>
                  </p:nextCondLst>
                </p:seq>
                <p:seq concurrent="1" nextAc="seek">
                  <p:cTn id="17" restart="whenNotActive" fill="hold" evtFilter="cancelBubble" nodeType="interactiveSeq">
                    <p:stCondLst>
                      <p:cond evt="onMediaBookmark" delay="0">
                        <p:tgtEl>
                          <p14:bmkTgt spid="8" bmkName="Bookmark 2"/>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xit" presetSubtype="0" fill="hold" grpId="1" nodeType="withEffect">
                                      <p:stCondLst>
                                        <p:cond delay="5000"/>
                                      </p:stCondLst>
                                      <p:childTnLst>
                                        <p:animEffect transition="out" filter="fade">
                                          <p:cBhvr>
                                            <p:cTn id="24" dur="1000"/>
                                            <p:tgtEl>
                                              <p:spTgt spid="11"/>
                                            </p:tgtEl>
                                          </p:cBhvr>
                                        </p:animEffect>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8" bmkName="Bookmark 2"/>
                      </p:tgtEl>
                    </p:cond>
                  </p:nextCondLst>
                </p:seq>
                <p:seq concurrent="1" nextAc="seek">
                  <p:cTn id="26" restart="whenNotActive" fill="hold" evtFilter="cancelBubble" nodeType="interactiveSeq">
                    <p:stCondLst>
                      <p:cond evt="onMediaBookmark" delay="0">
                        <p:tgtEl>
                          <p14:bmkTgt spid="8" bmkName="Bookmark 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xit" presetSubtype="0" fill="hold" grpId="1" nodeType="withEffect">
                                      <p:stCondLst>
                                        <p:cond delay="5000"/>
                                      </p:stCondLst>
                                      <p:childTnLst>
                                        <p:animEffect transition="out" filter="fade">
                                          <p:cBhvr>
                                            <p:cTn id="33" dur="1000"/>
                                            <p:tgtEl>
                                              <p:spTgt spid="12"/>
                                            </p:tgtEl>
                                          </p:cBhvr>
                                        </p:animEffect>
                                        <p:set>
                                          <p:cBhvr>
                                            <p:cTn id="3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8" bmkName="Bookmark 3"/>
                      </p:tgtEl>
                    </p:cond>
                  </p:nextCondLst>
                </p:seq>
                <p:seq concurrent="1" nextAc="seek">
                  <p:cTn id="35" restart="whenNotActive" fill="hold" evtFilter="cancelBubble" nodeType="interactiveSeq">
                    <p:stCondLst>
                      <p:cond evt="onMediaBookmark" delay="0">
                        <p:tgtEl>
                          <p14:bmkTgt spid="8" bmkName="Bookmark 4"/>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xit" presetSubtype="0" fill="hold" grpId="1" nodeType="withEffect">
                                      <p:stCondLst>
                                        <p:cond delay="5000"/>
                                      </p:stCondLst>
                                      <p:childTnLst>
                                        <p:animEffect transition="out" filter="fade">
                                          <p:cBhvr>
                                            <p:cTn id="42" dur="1000"/>
                                            <p:tgtEl>
                                              <p:spTgt spid="13"/>
                                            </p:tgtEl>
                                          </p:cBhvr>
                                        </p:animEffect>
                                        <p:set>
                                          <p:cBhvr>
                                            <p:cTn id="43"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8" bmkName="Bookmark 4"/>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D0106ED4-6A22-6EC8-13CF-185EA51535D6}"/>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0" i="0" spc="100" baseline="0" dirty="0">
                <a:solidFill>
                  <a:srgbClr val="C8102E"/>
                </a:solidFill>
                <a:latin typeface="Obvia" panose="02000503040000020004" pitchFamily="50" charset="0"/>
              </a:rPr>
              <a:t>GAME-STYLE LEARNING</a:t>
            </a:r>
          </a:p>
        </p:txBody>
      </p:sp>
      <p:sp>
        <p:nvSpPr>
          <p:cNvPr id="8" name="TextBox 3">
            <a:extLst>
              <a:ext uri="{FF2B5EF4-FFF2-40B4-BE49-F238E27FC236}">
                <a16:creationId xmlns:a16="http://schemas.microsoft.com/office/drawing/2014/main" id="{8A6960CD-20DB-502F-8299-35253BB2E603}"/>
              </a:ext>
            </a:extLst>
          </p:cNvPr>
          <p:cNvSpPr txBox="1"/>
          <p:nvPr/>
        </p:nvSpPr>
        <p:spPr>
          <a:xfrm>
            <a:off x="250242" y="1277695"/>
            <a:ext cx="7534858"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spc="0" baseline="0" dirty="0">
                <a:solidFill>
                  <a:srgbClr val="00205B"/>
                </a:solidFill>
                <a:latin typeface="Acumin Pro" panose="020B0504020202020204" pitchFamily="34" charset="77"/>
              </a:rPr>
              <a:t>Kahoot! is a digital learning platform that uses quiz-style games to help students learn by making the information engaging in a fun way.</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As one of the biggest names in quiz-based learning, it's impressive that Kahoot! still offers a free-to-use platform, which makes it highly accessible for teachers and students alike. It's also a helpful tool for a hybrid class that uses both digital and classroom-based learning.</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The cloud-based service will work on most devices via a web browser. That means this is accessible for students in class or at home using laptops, tablets and smartphones.</a:t>
            </a:r>
          </a:p>
        </p:txBody>
      </p:sp>
      <p:pic>
        <p:nvPicPr>
          <p:cNvPr id="2052" name="Picture 4" descr="Kahoot! - Kahoot it Play Quiz Game and Join here">
            <a:extLst>
              <a:ext uri="{FF2B5EF4-FFF2-40B4-BE49-F238E27FC236}">
                <a16:creationId xmlns:a16="http://schemas.microsoft.com/office/drawing/2014/main" id="{92C48636-CDF7-AE68-4850-DDB0A47BD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41"/>
          <a:stretch/>
        </p:blipFill>
        <p:spPr bwMode="auto">
          <a:xfrm>
            <a:off x="7927288" y="1377750"/>
            <a:ext cx="3794812" cy="41024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619AA16-7C8D-E852-161E-3DCEAF900396}"/>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KAHOOT!</a:t>
            </a:r>
            <a:endParaRPr lang="en-US" dirty="0"/>
          </a:p>
        </p:txBody>
      </p:sp>
    </p:spTree>
    <p:extLst>
      <p:ext uri="{BB962C8B-B14F-4D97-AF65-F5344CB8AC3E}">
        <p14:creationId xmlns:p14="http://schemas.microsoft.com/office/powerpoint/2010/main" val="786975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ahoot logo">
            <a:extLst>
              <a:ext uri="{FF2B5EF4-FFF2-40B4-BE49-F238E27FC236}">
                <a16:creationId xmlns:a16="http://schemas.microsoft.com/office/drawing/2014/main" id="{AE5C5F30-1499-51FD-79ED-C407B1E0B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848" y="409903"/>
            <a:ext cx="4169473" cy="23453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2">
            <a:extLst>
              <a:ext uri="{FF2B5EF4-FFF2-40B4-BE49-F238E27FC236}">
                <a16:creationId xmlns:a16="http://schemas.microsoft.com/office/drawing/2014/main" id="{EAB7A77F-B762-A503-05AB-37BD92C37540}"/>
              </a:ext>
            </a:extLst>
          </p:cNvPr>
          <p:cNvSpPr txBox="1"/>
          <p:nvPr/>
        </p:nvSpPr>
        <p:spPr>
          <a:xfrm>
            <a:off x="250242" y="937607"/>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PLAYERS</a:t>
            </a:r>
            <a:endParaRPr lang="en-US" sz="2200" b="1" i="0" spc="100" baseline="0" dirty="0">
              <a:solidFill>
                <a:srgbClr val="C8102E"/>
              </a:solidFill>
              <a:latin typeface="Obvia" panose="02000503040000020004" pitchFamily="50" charset="0"/>
            </a:endParaRPr>
          </a:p>
        </p:txBody>
      </p:sp>
      <p:sp>
        <p:nvSpPr>
          <p:cNvPr id="10" name="TextBox 3">
            <a:extLst>
              <a:ext uri="{FF2B5EF4-FFF2-40B4-BE49-F238E27FC236}">
                <a16:creationId xmlns:a16="http://schemas.microsoft.com/office/drawing/2014/main" id="{563DB3D3-1F79-44F7-BEE2-ED38A9F83F96}"/>
              </a:ext>
            </a:extLst>
          </p:cNvPr>
          <p:cNvSpPr txBox="1"/>
          <p:nvPr/>
        </p:nvSpPr>
        <p:spPr>
          <a:xfrm>
            <a:off x="250242" y="1393232"/>
            <a:ext cx="75348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On your smartphone, tablet or laptop, go to </a:t>
            </a:r>
            <a:r>
              <a:rPr lang="en-US" sz="2000" dirty="0">
                <a:solidFill>
                  <a:srgbClr val="002060"/>
                </a:solidFill>
                <a:latin typeface="Acumin Pro" panose="020B0504020202020204" pitchFamily="34" charset="77"/>
                <a:hlinkClick r:id="rId4">
                  <a:extLst>
                    <a:ext uri="{A12FA001-AC4F-418D-AE19-62706E023703}">
                      <ahyp:hlinkClr xmlns:ahyp="http://schemas.microsoft.com/office/drawing/2018/hyperlinkcolor" val="tx"/>
                    </a:ext>
                  </a:extLst>
                </a:hlinkClick>
              </a:rPr>
              <a:t>www.kahoot.it</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b="0" i="0" spc="0" baseline="0" dirty="0">
                <a:solidFill>
                  <a:srgbClr val="002060"/>
                </a:solidFill>
                <a:latin typeface="Acumin Pro" panose="020B0504020202020204" pitchFamily="34" charset="77"/>
              </a:rPr>
              <a:t>Wait for the instructor to </a:t>
            </a:r>
            <a:r>
              <a:rPr lang="en-US" sz="2000" dirty="0">
                <a:solidFill>
                  <a:srgbClr val="002060"/>
                </a:solidFill>
                <a:latin typeface="Acumin Pro" panose="020B0504020202020204" pitchFamily="34" charset="77"/>
              </a:rPr>
              <a:t>give you the </a:t>
            </a:r>
            <a:r>
              <a:rPr lang="en-US" sz="2000" b="1" dirty="0">
                <a:solidFill>
                  <a:srgbClr val="002060"/>
                </a:solidFill>
                <a:latin typeface="Acumin Pro" panose="020B0504020202020204" pitchFamily="34" charset="77"/>
              </a:rPr>
              <a:t>Game Pin</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Enter your first name and last initial </a:t>
            </a:r>
            <a:r>
              <a:rPr lang="en-US" sz="2000" b="1" u="sng" dirty="0">
                <a:solidFill>
                  <a:srgbClr val="002060"/>
                </a:solidFill>
                <a:latin typeface="Acumin Pro" panose="020B0504020202020204" pitchFamily="34" charset="77"/>
              </a:rPr>
              <a:t>ONLY</a:t>
            </a:r>
            <a:endParaRPr lang="en-US" sz="2000" b="1" i="0" u="sng" spc="0" baseline="0" dirty="0">
              <a:solidFill>
                <a:srgbClr val="002060"/>
              </a:solidFill>
              <a:latin typeface="Acumin Pro" panose="020B0504020202020204" pitchFamily="34" charset="77"/>
            </a:endParaRPr>
          </a:p>
        </p:txBody>
      </p:sp>
      <p:sp>
        <p:nvSpPr>
          <p:cNvPr id="12" name="TextBox 2">
            <a:extLst>
              <a:ext uri="{FF2B5EF4-FFF2-40B4-BE49-F238E27FC236}">
                <a16:creationId xmlns:a16="http://schemas.microsoft.com/office/drawing/2014/main" id="{287B0BEE-7367-C1E9-A829-76FB8B83D1CA}"/>
              </a:ext>
            </a:extLst>
          </p:cNvPr>
          <p:cNvSpPr txBox="1"/>
          <p:nvPr/>
        </p:nvSpPr>
        <p:spPr>
          <a:xfrm>
            <a:off x="250242" y="2466264"/>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INSTRUCTORS</a:t>
            </a:r>
            <a:endParaRPr lang="en-US" sz="2200" b="1" i="0" spc="100" baseline="0" dirty="0">
              <a:solidFill>
                <a:srgbClr val="C8102E"/>
              </a:solidFill>
              <a:latin typeface="Obvia" panose="02000503040000020004" pitchFamily="50" charset="0"/>
            </a:endParaRPr>
          </a:p>
        </p:txBody>
      </p:sp>
      <p:sp>
        <p:nvSpPr>
          <p:cNvPr id="13" name="TextBox 3">
            <a:extLst>
              <a:ext uri="{FF2B5EF4-FFF2-40B4-BE49-F238E27FC236}">
                <a16:creationId xmlns:a16="http://schemas.microsoft.com/office/drawing/2014/main" id="{B2BB08E4-B87D-5592-F5F3-317B22760F5D}"/>
              </a:ext>
            </a:extLst>
          </p:cNvPr>
          <p:cNvSpPr txBox="1"/>
          <p:nvPr/>
        </p:nvSpPr>
        <p:spPr>
          <a:xfrm>
            <a:off x="250242" y="2909183"/>
            <a:ext cx="11605786"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A Kahoot account can keep track of results, otherwise, you can play without an account</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hlinkClick r:id="rId5"/>
              </a:rPr>
              <a:t>https://create.kahoot.it/auth/login</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Create a free BASIC account (up to 50 users) or paid PRO account (up to 100 users)</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Click on the link below</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Game will open in an internet browser window</a:t>
            </a:r>
          </a:p>
        </p:txBody>
      </p:sp>
      <p:sp>
        <p:nvSpPr>
          <p:cNvPr id="17" name="TextBox 2">
            <a:extLst>
              <a:ext uri="{FF2B5EF4-FFF2-40B4-BE49-F238E27FC236}">
                <a16:creationId xmlns:a16="http://schemas.microsoft.com/office/drawing/2014/main" id="{C3AD6EA7-17D9-C343-709C-B305CA78A9B0}"/>
              </a:ext>
            </a:extLst>
          </p:cNvPr>
          <p:cNvSpPr txBox="1"/>
          <p:nvPr/>
        </p:nvSpPr>
        <p:spPr>
          <a:xfrm>
            <a:off x="1243445" y="6263431"/>
            <a:ext cx="970510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0" dirty="0">
                <a:solidFill>
                  <a:srgbClr val="333333"/>
                </a:solidFill>
                <a:effectLst/>
                <a:latin typeface="Montserrat" panose="00000500000000000000" pitchFamily="2" charset="0"/>
                <a:hlinkClick r:id="rId6"/>
              </a:rPr>
              <a:t>USA Lacrosse Officials Development Program - FACEOFFS</a:t>
            </a:r>
            <a:endParaRPr lang="en-US" b="1" i="0" spc="100" baseline="0" dirty="0">
              <a:solidFill>
                <a:srgbClr val="C8102E"/>
              </a:solidFill>
              <a:latin typeface="Obvia Wide Medium" panose="02000503040000020004" pitchFamily="2" charset="77"/>
            </a:endParaRPr>
          </a:p>
        </p:txBody>
      </p:sp>
      <p:sp>
        <p:nvSpPr>
          <p:cNvPr id="2" name="Title 1">
            <a:extLst>
              <a:ext uri="{FF2B5EF4-FFF2-40B4-BE49-F238E27FC236}">
                <a16:creationId xmlns:a16="http://schemas.microsoft.com/office/drawing/2014/main" id="{03EBB2BC-9007-8A8F-68CF-11826F09B0AF}"/>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KAHOOT INSTRUCTIONS</a:t>
            </a:r>
            <a:br>
              <a:rPr lang="en-US" sz="5500" b="1" spc="300" dirty="0">
                <a:solidFill>
                  <a:srgbClr val="00205B"/>
                </a:solidFill>
                <a:latin typeface="Alt Gothic Comp ATF" panose="020B0608040502040204" pitchFamily="34" charset="77"/>
              </a:rPr>
            </a:br>
            <a:endParaRPr lang="en-US" dirty="0"/>
          </a:p>
        </p:txBody>
      </p:sp>
    </p:spTree>
    <p:extLst>
      <p:ext uri="{BB962C8B-B14F-4D97-AF65-F5344CB8AC3E}">
        <p14:creationId xmlns:p14="http://schemas.microsoft.com/office/powerpoint/2010/main" val="1360686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522761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2A6C56-EA2A-E24E-A4DC-704C322033DF}"/>
              </a:ext>
            </a:extLst>
          </p:cNvPr>
          <p:cNvSpPr txBox="1"/>
          <p:nvPr/>
        </p:nvSpPr>
        <p:spPr>
          <a:xfrm>
            <a:off x="-68826" y="723207"/>
            <a:ext cx="8298710" cy="430887"/>
          </a:xfrm>
          <a:prstGeom prst="rect">
            <a:avLst/>
          </a:prstGeom>
          <a:noFill/>
        </p:spPr>
        <p:txBody>
          <a:bodyPr wrap="square" rtlCol="0">
            <a:spAutoFit/>
          </a:bodyPr>
          <a:lstStyle/>
          <a:p>
            <a:pPr marL="182880"/>
            <a:r>
              <a:rPr lang="en-US" sz="2200" b="0" i="0" spc="100" baseline="0" dirty="0">
                <a:solidFill>
                  <a:srgbClr val="C8102E"/>
                </a:solidFill>
                <a:latin typeface="Obvia" panose="02000503040000020004" pitchFamily="50" charset="0"/>
              </a:rPr>
              <a:t>HOW CAN WE HELP OURSELVES AS OFFICIALS?</a:t>
            </a:r>
          </a:p>
        </p:txBody>
      </p:sp>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a:t>
            </a:fld>
            <a:endParaRPr lang="en-US" b="1" dirty="0">
              <a:latin typeface="Alt Gothic Comp ATF Blk" panose="020B0508040502040204" pitchFamily="34" charset="77"/>
            </a:endParaRPr>
          </a:p>
        </p:txBody>
      </p:sp>
      <p:graphicFrame>
        <p:nvGraphicFramePr>
          <p:cNvPr id="8" name="Diagram 7">
            <a:extLst>
              <a:ext uri="{FF2B5EF4-FFF2-40B4-BE49-F238E27FC236}">
                <a16:creationId xmlns:a16="http://schemas.microsoft.com/office/drawing/2014/main" id="{BDA99BB8-B68C-477F-9DA7-7DD399BB6655}"/>
              </a:ext>
            </a:extLst>
          </p:cNvPr>
          <p:cNvGraphicFramePr/>
          <p:nvPr>
            <p:extLst>
              <p:ext uri="{D42A27DB-BD31-4B8C-83A1-F6EECF244321}">
                <p14:modId xmlns:p14="http://schemas.microsoft.com/office/powerpoint/2010/main" val="226087091"/>
              </p:ext>
            </p:extLst>
          </p:nvPr>
        </p:nvGraphicFramePr>
        <p:xfrm>
          <a:off x="872455" y="1382407"/>
          <a:ext cx="10061016" cy="4584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FC957473-F752-D5A0-53E5-8EA0A92C8C59}"/>
              </a:ext>
            </a:extLst>
          </p:cNvPr>
          <p:cNvSpPr>
            <a:spLocks noGrp="1"/>
          </p:cNvSpPr>
          <p:nvPr>
            <p:ph type="title"/>
          </p:nvPr>
        </p:nvSpPr>
        <p:spPr/>
        <p:txBody>
          <a:bodyPr/>
          <a:lstStyle/>
          <a:p>
            <a:r>
              <a:rPr lang="en-US" dirty="0"/>
              <a:t>THE FACEOFF</a:t>
            </a:r>
          </a:p>
        </p:txBody>
      </p:sp>
    </p:spTree>
    <p:extLst>
      <p:ext uri="{BB962C8B-B14F-4D97-AF65-F5344CB8AC3E}">
        <p14:creationId xmlns:p14="http://schemas.microsoft.com/office/powerpoint/2010/main" val="2533508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2A6C56-EA2A-E24E-A4DC-704C322033DF}"/>
              </a:ext>
            </a:extLst>
          </p:cNvPr>
          <p:cNvSpPr txBox="1"/>
          <p:nvPr/>
        </p:nvSpPr>
        <p:spPr>
          <a:xfrm>
            <a:off x="120917" y="750768"/>
            <a:ext cx="11509561" cy="430887"/>
          </a:xfrm>
          <a:prstGeom prst="rect">
            <a:avLst/>
          </a:prstGeom>
          <a:noFill/>
        </p:spPr>
        <p:txBody>
          <a:bodyPr wrap="square" rtlCol="0">
            <a:spAutoFit/>
          </a:bodyPr>
          <a:lstStyle/>
          <a:p>
            <a:r>
              <a:rPr lang="en-US" sz="2200" b="0" i="0" spc="100" baseline="0" dirty="0">
                <a:solidFill>
                  <a:srgbClr val="C8102E"/>
                </a:solidFill>
                <a:latin typeface="+mj-lt"/>
              </a:rPr>
              <a:t>PRE-GAME FACEOFF MEETING</a:t>
            </a:r>
          </a:p>
        </p:txBody>
      </p:sp>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3</a:t>
            </a:fld>
            <a:endParaRPr lang="en-US" b="1" dirty="0">
              <a:latin typeface="Alt Gothic Comp ATF Blk" panose="020B0508040502040204" pitchFamily="34" charset="77"/>
            </a:endParaRPr>
          </a:p>
        </p:txBody>
      </p:sp>
      <p:sp>
        <p:nvSpPr>
          <p:cNvPr id="6" name="TextBox 5">
            <a:extLst>
              <a:ext uri="{FF2B5EF4-FFF2-40B4-BE49-F238E27FC236}">
                <a16:creationId xmlns:a16="http://schemas.microsoft.com/office/drawing/2014/main" id="{327F153C-46A4-034B-AB7B-364152805417}"/>
              </a:ext>
            </a:extLst>
          </p:cNvPr>
          <p:cNvSpPr txBox="1"/>
          <p:nvPr/>
        </p:nvSpPr>
        <p:spPr>
          <a:xfrm rot="16200000">
            <a:off x="10423630" y="4831967"/>
            <a:ext cx="2848708" cy="200055"/>
          </a:xfrm>
          <a:prstGeom prst="rect">
            <a:avLst/>
          </a:prstGeom>
          <a:noFill/>
        </p:spPr>
        <p:txBody>
          <a:bodyPr wrap="square" rtlCol="0">
            <a:spAutoFit/>
          </a:bodyPr>
          <a:lstStyle/>
          <a:p>
            <a:r>
              <a:rPr lang="en-US" sz="700" spc="300" baseline="0" dirty="0">
                <a:solidFill>
                  <a:srgbClr val="C8102E"/>
                </a:solidFill>
                <a:latin typeface="Obvia Wide Medium" panose="02000503040000020004" pitchFamily="2" charset="77"/>
              </a:rPr>
              <a:t>PRESENTATION TITLE HERE</a:t>
            </a:r>
          </a:p>
        </p:txBody>
      </p:sp>
      <p:graphicFrame>
        <p:nvGraphicFramePr>
          <p:cNvPr id="7" name="Diagram 6">
            <a:extLst>
              <a:ext uri="{FF2B5EF4-FFF2-40B4-BE49-F238E27FC236}">
                <a16:creationId xmlns:a16="http://schemas.microsoft.com/office/drawing/2014/main" id="{BFC64B13-F959-4494-8E60-D5173681F34D}"/>
              </a:ext>
            </a:extLst>
          </p:cNvPr>
          <p:cNvGraphicFramePr/>
          <p:nvPr>
            <p:extLst>
              <p:ext uri="{D42A27DB-BD31-4B8C-83A1-F6EECF244321}">
                <p14:modId xmlns:p14="http://schemas.microsoft.com/office/powerpoint/2010/main" val="26008847"/>
              </p:ext>
            </p:extLst>
          </p:nvPr>
        </p:nvGraphicFramePr>
        <p:xfrm>
          <a:off x="757325" y="1375947"/>
          <a:ext cx="10236744" cy="3707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peech Bubble: Rectangle with Corners Rounded 7">
            <a:extLst>
              <a:ext uri="{FF2B5EF4-FFF2-40B4-BE49-F238E27FC236}">
                <a16:creationId xmlns:a16="http://schemas.microsoft.com/office/drawing/2014/main" id="{EC323349-74CC-49A1-9D10-8E2E516B6745}"/>
              </a:ext>
            </a:extLst>
          </p:cNvPr>
          <p:cNvSpPr/>
          <p:nvPr/>
        </p:nvSpPr>
        <p:spPr>
          <a:xfrm>
            <a:off x="5133362" y="5255551"/>
            <a:ext cx="1484670" cy="1060360"/>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Class Discussion  Questions</a:t>
            </a:r>
          </a:p>
        </p:txBody>
      </p:sp>
      <p:sp>
        <p:nvSpPr>
          <p:cNvPr id="9" name="Title 8">
            <a:extLst>
              <a:ext uri="{FF2B5EF4-FFF2-40B4-BE49-F238E27FC236}">
                <a16:creationId xmlns:a16="http://schemas.microsoft.com/office/drawing/2014/main" id="{7B5E7394-8747-C87F-1CD4-3E3A97846E1B}"/>
              </a:ext>
            </a:extLst>
          </p:cNvPr>
          <p:cNvSpPr>
            <a:spLocks noGrp="1"/>
          </p:cNvSpPr>
          <p:nvPr>
            <p:ph type="title"/>
          </p:nvPr>
        </p:nvSpPr>
        <p:spPr/>
        <p:txBody>
          <a:bodyPr/>
          <a:lstStyle/>
          <a:p>
            <a:r>
              <a:rPr lang="en-US" sz="5500" spc="300" dirty="0">
                <a:solidFill>
                  <a:srgbClr val="00205B"/>
                </a:solidFill>
                <a:latin typeface="Alt Gothic Comp ATF" panose="020B0608040502040204" pitchFamily="34" charset="77"/>
              </a:rPr>
              <a:t>DEFINING EXPECTATIONS</a:t>
            </a:r>
            <a:endParaRPr lang="en-US" dirty="0"/>
          </a:p>
        </p:txBody>
      </p:sp>
    </p:spTree>
    <p:extLst>
      <p:ext uri="{BB962C8B-B14F-4D97-AF65-F5344CB8AC3E}">
        <p14:creationId xmlns:p14="http://schemas.microsoft.com/office/powerpoint/2010/main" val="2962458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4</a:t>
            </a:fld>
            <a:endParaRPr lang="en-US" b="1" dirty="0">
              <a:latin typeface="Alt Gothic Comp ATF Blk" panose="020B0508040502040204" pitchFamily="34" charset="77"/>
            </a:endParaRPr>
          </a:p>
        </p:txBody>
      </p:sp>
      <p:sp>
        <p:nvSpPr>
          <p:cNvPr id="4" name="TextBox 3">
            <a:extLst>
              <a:ext uri="{FF2B5EF4-FFF2-40B4-BE49-F238E27FC236}">
                <a16:creationId xmlns:a16="http://schemas.microsoft.com/office/drawing/2014/main" id="{87464BBE-7162-48E5-98C8-68E0C86E26F2}"/>
              </a:ext>
            </a:extLst>
          </p:cNvPr>
          <p:cNvSpPr txBox="1"/>
          <p:nvPr/>
        </p:nvSpPr>
        <p:spPr>
          <a:xfrm>
            <a:off x="120916" y="1217091"/>
            <a:ext cx="5857605" cy="2708434"/>
          </a:xfrm>
          <a:prstGeom prst="rect">
            <a:avLst/>
          </a:prstGeom>
          <a:noFill/>
        </p:spPr>
        <p:txBody>
          <a:bodyPr wrap="square" rtlCol="0">
            <a:spAutoFit/>
          </a:bodyPr>
          <a:lstStyle/>
          <a:p>
            <a:pPr marL="228600" indent="-228600">
              <a:spcAft>
                <a:spcPts val="600"/>
              </a:spcAft>
              <a:buFont typeface="Arial" panose="020B0604020202020204" pitchFamily="34" charset="0"/>
              <a:buChar char="•"/>
            </a:pPr>
            <a:r>
              <a:rPr lang="en-US" sz="2000" dirty="0"/>
              <a:t>Immediately after the captains have left</a:t>
            </a:r>
          </a:p>
          <a:p>
            <a:pPr marL="685800" lvl="1" indent="-228600">
              <a:spcAft>
                <a:spcPts val="600"/>
              </a:spcAft>
              <a:buFont typeface="Arial" panose="020B0604020202020204" pitchFamily="34" charset="0"/>
              <a:buChar char="•"/>
            </a:pPr>
            <a:r>
              <a:rPr lang="en-US" sz="2000" dirty="0"/>
              <a:t>Invite all faceoff players to the center</a:t>
            </a:r>
          </a:p>
          <a:p>
            <a:pPr marL="685800" lvl="1" indent="-228600">
              <a:spcAft>
                <a:spcPts val="600"/>
              </a:spcAft>
              <a:buFont typeface="Arial" panose="020B0604020202020204" pitchFamily="34" charset="0"/>
              <a:buChar char="•"/>
            </a:pPr>
            <a:r>
              <a:rPr lang="en-US" sz="2000" dirty="0"/>
              <a:t>Invite the coaches as well</a:t>
            </a:r>
          </a:p>
          <a:p>
            <a:pPr marL="685800" lvl="1" indent="-228600">
              <a:spcAft>
                <a:spcPts val="600"/>
              </a:spcAft>
              <a:buFont typeface="Arial" panose="020B0604020202020204" pitchFamily="34" charset="0"/>
              <a:buChar char="•"/>
            </a:pPr>
            <a:r>
              <a:rPr lang="en-US" sz="2000" dirty="0"/>
              <a:t>Know your message</a:t>
            </a:r>
          </a:p>
          <a:p>
            <a:pPr marL="685800" lvl="1" indent="-228600">
              <a:spcAft>
                <a:spcPts val="600"/>
              </a:spcAft>
              <a:buFont typeface="Arial" panose="020B0604020202020204" pitchFamily="34" charset="0"/>
              <a:buChar char="•"/>
            </a:pPr>
            <a:r>
              <a:rPr lang="en-US" sz="2000" dirty="0"/>
              <a:t>Answer questions</a:t>
            </a:r>
          </a:p>
          <a:p>
            <a:pPr marL="685800" lvl="1" indent="-228600">
              <a:spcAft>
                <a:spcPts val="600"/>
              </a:spcAft>
              <a:buFont typeface="Arial" panose="020B0604020202020204" pitchFamily="34" charset="0"/>
              <a:buChar char="•"/>
            </a:pPr>
            <a:r>
              <a:rPr lang="en-US" sz="2000" dirty="0"/>
              <a:t>Check sticks if asked</a:t>
            </a:r>
          </a:p>
          <a:p>
            <a:pPr marL="228600" indent="-228600">
              <a:spcAft>
                <a:spcPts val="600"/>
              </a:spcAft>
              <a:buFont typeface="Arial" panose="020B0604020202020204" pitchFamily="34" charset="0"/>
              <a:buChar char="•"/>
            </a:pPr>
            <a:r>
              <a:rPr lang="en-US" sz="2000" dirty="0"/>
              <a:t>Pregame this with your crew</a:t>
            </a:r>
          </a:p>
        </p:txBody>
      </p:sp>
      <p:pic>
        <p:nvPicPr>
          <p:cNvPr id="7" name="Picture 6" descr="A group of people playing lacrosse&#10;&#10;Description automatically generated with low confidence">
            <a:extLst>
              <a:ext uri="{FF2B5EF4-FFF2-40B4-BE49-F238E27FC236}">
                <a16:creationId xmlns:a16="http://schemas.microsoft.com/office/drawing/2014/main" id="{09D93CFE-AC54-40E4-9F3A-FFA43831DEAF}"/>
              </a:ext>
            </a:extLst>
          </p:cNvPr>
          <p:cNvPicPr>
            <a:picLocks noChangeAspect="1"/>
          </p:cNvPicPr>
          <p:nvPr/>
        </p:nvPicPr>
        <p:blipFill rotWithShape="1">
          <a:blip r:embed="rId3"/>
          <a:srcRect l="1346" t="1255" r="2258" b="3303"/>
          <a:stretch/>
        </p:blipFill>
        <p:spPr>
          <a:xfrm>
            <a:off x="6187215" y="1271711"/>
            <a:ext cx="5600446" cy="4314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24E72E3E-7329-84AB-7710-8CA598C3B32F}"/>
              </a:ext>
            </a:extLst>
          </p:cNvPr>
          <p:cNvSpPr>
            <a:spLocks noGrp="1"/>
          </p:cNvSpPr>
          <p:nvPr>
            <p:ph type="title"/>
          </p:nvPr>
        </p:nvSpPr>
        <p:spPr/>
        <p:txBody>
          <a:bodyPr/>
          <a:lstStyle/>
          <a:p>
            <a:r>
              <a:rPr lang="en-US" dirty="0"/>
              <a:t>PRE-GAME FACEOFF MEETING PROCEDURE</a:t>
            </a:r>
          </a:p>
        </p:txBody>
      </p:sp>
      <p:sp>
        <p:nvSpPr>
          <p:cNvPr id="9" name="TextBox 8">
            <a:extLst>
              <a:ext uri="{FF2B5EF4-FFF2-40B4-BE49-F238E27FC236}">
                <a16:creationId xmlns:a16="http://schemas.microsoft.com/office/drawing/2014/main" id="{0CE50D93-C1C6-545A-DC02-F900ACE56D29}"/>
              </a:ext>
            </a:extLst>
          </p:cNvPr>
          <p:cNvSpPr txBox="1"/>
          <p:nvPr/>
        </p:nvSpPr>
        <p:spPr>
          <a:xfrm>
            <a:off x="120917" y="750768"/>
            <a:ext cx="11509561" cy="430887"/>
          </a:xfrm>
          <a:prstGeom prst="rect">
            <a:avLst/>
          </a:prstGeom>
          <a:noFill/>
        </p:spPr>
        <p:txBody>
          <a:bodyPr wrap="square" rtlCol="0">
            <a:spAutoFit/>
          </a:bodyPr>
          <a:lstStyle/>
          <a:p>
            <a:r>
              <a:rPr lang="en-US" sz="2200" spc="100" dirty="0">
                <a:solidFill>
                  <a:srgbClr val="C8102E"/>
                </a:solidFill>
                <a:latin typeface="+mj-lt"/>
              </a:rPr>
              <a:t>SOLVE PROBLEMS BEFORE THEY HAPPEN</a:t>
            </a:r>
            <a:endParaRPr lang="en-US" sz="2200" b="0" i="0" spc="100" baseline="0" dirty="0">
              <a:solidFill>
                <a:srgbClr val="C8102E"/>
              </a:solidFill>
              <a:latin typeface="+mj-lt"/>
            </a:endParaRPr>
          </a:p>
        </p:txBody>
      </p:sp>
      <p:sp>
        <p:nvSpPr>
          <p:cNvPr id="10" name="Speech Bubble: Rectangle with Corners Rounded 9">
            <a:extLst>
              <a:ext uri="{FF2B5EF4-FFF2-40B4-BE49-F238E27FC236}">
                <a16:creationId xmlns:a16="http://schemas.microsoft.com/office/drawing/2014/main" id="{11CF8B8F-BAD5-123D-E861-F91978EC7024}"/>
              </a:ext>
            </a:extLst>
          </p:cNvPr>
          <p:cNvSpPr/>
          <p:nvPr/>
        </p:nvSpPr>
        <p:spPr>
          <a:xfrm>
            <a:off x="2084099" y="4593952"/>
            <a:ext cx="1484670" cy="1060360"/>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Class Discussion  Questions</a:t>
            </a:r>
          </a:p>
        </p:txBody>
      </p:sp>
    </p:spTree>
    <p:extLst>
      <p:ext uri="{BB962C8B-B14F-4D97-AF65-F5344CB8AC3E}">
        <p14:creationId xmlns:p14="http://schemas.microsoft.com/office/powerpoint/2010/main" val="464309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04812" y="6380164"/>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5</a:t>
            </a:fld>
            <a:endParaRPr lang="en-US" b="1" dirty="0">
              <a:latin typeface="Alt Gothic Comp ATF Blk" panose="020B0508040502040204" pitchFamily="34" charset="77"/>
            </a:endParaRPr>
          </a:p>
        </p:txBody>
      </p:sp>
      <p:graphicFrame>
        <p:nvGraphicFramePr>
          <p:cNvPr id="3" name="Diagram 2">
            <a:extLst>
              <a:ext uri="{FF2B5EF4-FFF2-40B4-BE49-F238E27FC236}">
                <a16:creationId xmlns:a16="http://schemas.microsoft.com/office/drawing/2014/main" id="{178B2455-A0FC-4C3F-8428-F8A90ADC86C7}"/>
              </a:ext>
            </a:extLst>
          </p:cNvPr>
          <p:cNvGraphicFramePr/>
          <p:nvPr>
            <p:extLst>
              <p:ext uri="{D42A27DB-BD31-4B8C-83A1-F6EECF244321}">
                <p14:modId xmlns:p14="http://schemas.microsoft.com/office/powerpoint/2010/main" val="1706050746"/>
              </p:ext>
            </p:extLst>
          </p:nvPr>
        </p:nvGraphicFramePr>
        <p:xfrm>
          <a:off x="1381387" y="1154164"/>
          <a:ext cx="9429226" cy="4948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D1ED2356-036D-0D2B-1216-82E2ADA09B85}"/>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DISCUSSION ITEMS FOR FACEOFF PLAYERS</a:t>
            </a:r>
          </a:p>
        </p:txBody>
      </p:sp>
      <p:sp>
        <p:nvSpPr>
          <p:cNvPr id="9" name="TextBox 8">
            <a:extLst>
              <a:ext uri="{FF2B5EF4-FFF2-40B4-BE49-F238E27FC236}">
                <a16:creationId xmlns:a16="http://schemas.microsoft.com/office/drawing/2014/main" id="{794A0096-BA6B-B72D-06A3-11DA3A959182}"/>
              </a:ext>
            </a:extLst>
          </p:cNvPr>
          <p:cNvSpPr txBox="1"/>
          <p:nvPr/>
        </p:nvSpPr>
        <p:spPr>
          <a:xfrm>
            <a:off x="1580651" y="1427825"/>
            <a:ext cx="319318" cy="369332"/>
          </a:xfrm>
          <a:prstGeom prst="rect">
            <a:avLst/>
          </a:prstGeom>
          <a:noFill/>
        </p:spPr>
        <p:txBody>
          <a:bodyPr wrap="none" rtlCol="0">
            <a:spAutoFit/>
          </a:bodyPr>
          <a:lstStyle/>
          <a:p>
            <a:r>
              <a:rPr lang="en-US" dirty="0">
                <a:solidFill>
                  <a:srgbClr val="00205B"/>
                </a:solidFill>
                <a:latin typeface="+mj-lt"/>
              </a:rPr>
              <a:t>1</a:t>
            </a:r>
          </a:p>
        </p:txBody>
      </p:sp>
      <p:sp>
        <p:nvSpPr>
          <p:cNvPr id="10" name="TextBox 9">
            <a:extLst>
              <a:ext uri="{FF2B5EF4-FFF2-40B4-BE49-F238E27FC236}">
                <a16:creationId xmlns:a16="http://schemas.microsoft.com/office/drawing/2014/main" id="{13AC1CE3-24D1-D176-4A48-D05AFB7DCCE3}"/>
              </a:ext>
            </a:extLst>
          </p:cNvPr>
          <p:cNvSpPr txBox="1"/>
          <p:nvPr/>
        </p:nvSpPr>
        <p:spPr>
          <a:xfrm>
            <a:off x="2003208" y="2111167"/>
            <a:ext cx="319318" cy="369332"/>
          </a:xfrm>
          <a:prstGeom prst="rect">
            <a:avLst/>
          </a:prstGeom>
          <a:noFill/>
        </p:spPr>
        <p:txBody>
          <a:bodyPr wrap="none" rtlCol="0">
            <a:spAutoFit/>
          </a:bodyPr>
          <a:lstStyle/>
          <a:p>
            <a:r>
              <a:rPr lang="en-US" dirty="0">
                <a:solidFill>
                  <a:srgbClr val="00205B"/>
                </a:solidFill>
                <a:latin typeface="+mj-lt"/>
              </a:rPr>
              <a:t>2</a:t>
            </a:r>
          </a:p>
        </p:txBody>
      </p:sp>
      <p:sp>
        <p:nvSpPr>
          <p:cNvPr id="11" name="TextBox 10">
            <a:extLst>
              <a:ext uri="{FF2B5EF4-FFF2-40B4-BE49-F238E27FC236}">
                <a16:creationId xmlns:a16="http://schemas.microsoft.com/office/drawing/2014/main" id="{925A8144-DD28-C2F5-57B7-DEF6C9E1F8B0}"/>
              </a:ext>
            </a:extLst>
          </p:cNvPr>
          <p:cNvSpPr txBox="1"/>
          <p:nvPr/>
        </p:nvSpPr>
        <p:spPr>
          <a:xfrm>
            <a:off x="2214372" y="2779761"/>
            <a:ext cx="319318" cy="369332"/>
          </a:xfrm>
          <a:prstGeom prst="rect">
            <a:avLst/>
          </a:prstGeom>
          <a:noFill/>
        </p:spPr>
        <p:txBody>
          <a:bodyPr wrap="none" rtlCol="0">
            <a:spAutoFit/>
          </a:bodyPr>
          <a:lstStyle/>
          <a:p>
            <a:r>
              <a:rPr lang="en-US" dirty="0">
                <a:solidFill>
                  <a:srgbClr val="00205B"/>
                </a:solidFill>
                <a:latin typeface="+mj-lt"/>
              </a:rPr>
              <a:t>3</a:t>
            </a:r>
          </a:p>
        </p:txBody>
      </p:sp>
      <p:sp>
        <p:nvSpPr>
          <p:cNvPr id="12" name="TextBox 11">
            <a:extLst>
              <a:ext uri="{FF2B5EF4-FFF2-40B4-BE49-F238E27FC236}">
                <a16:creationId xmlns:a16="http://schemas.microsoft.com/office/drawing/2014/main" id="{E577D1AB-0068-31A0-3E69-080F41526274}"/>
              </a:ext>
            </a:extLst>
          </p:cNvPr>
          <p:cNvSpPr txBox="1"/>
          <p:nvPr/>
        </p:nvSpPr>
        <p:spPr>
          <a:xfrm>
            <a:off x="2285542" y="3448355"/>
            <a:ext cx="328936" cy="369332"/>
          </a:xfrm>
          <a:prstGeom prst="rect">
            <a:avLst/>
          </a:prstGeom>
          <a:noFill/>
        </p:spPr>
        <p:txBody>
          <a:bodyPr wrap="none" rtlCol="0">
            <a:spAutoFit/>
          </a:bodyPr>
          <a:lstStyle/>
          <a:p>
            <a:r>
              <a:rPr lang="en-US" dirty="0">
                <a:solidFill>
                  <a:srgbClr val="00205B"/>
                </a:solidFill>
                <a:latin typeface="+mj-lt"/>
              </a:rPr>
              <a:t>4</a:t>
            </a:r>
          </a:p>
        </p:txBody>
      </p:sp>
      <p:sp>
        <p:nvSpPr>
          <p:cNvPr id="13" name="TextBox 12">
            <a:extLst>
              <a:ext uri="{FF2B5EF4-FFF2-40B4-BE49-F238E27FC236}">
                <a16:creationId xmlns:a16="http://schemas.microsoft.com/office/drawing/2014/main" id="{170D997A-AB18-9A37-E645-E194EAC8F895}"/>
              </a:ext>
            </a:extLst>
          </p:cNvPr>
          <p:cNvSpPr txBox="1"/>
          <p:nvPr/>
        </p:nvSpPr>
        <p:spPr>
          <a:xfrm>
            <a:off x="2214372" y="4116949"/>
            <a:ext cx="317716" cy="369332"/>
          </a:xfrm>
          <a:prstGeom prst="rect">
            <a:avLst/>
          </a:prstGeom>
          <a:noFill/>
        </p:spPr>
        <p:txBody>
          <a:bodyPr wrap="none" rtlCol="0">
            <a:spAutoFit/>
          </a:bodyPr>
          <a:lstStyle/>
          <a:p>
            <a:r>
              <a:rPr lang="en-US" dirty="0">
                <a:solidFill>
                  <a:srgbClr val="00205B"/>
                </a:solidFill>
                <a:latin typeface="+mj-lt"/>
              </a:rPr>
              <a:t>5</a:t>
            </a:r>
          </a:p>
        </p:txBody>
      </p:sp>
      <p:sp>
        <p:nvSpPr>
          <p:cNvPr id="14" name="TextBox 13">
            <a:extLst>
              <a:ext uri="{FF2B5EF4-FFF2-40B4-BE49-F238E27FC236}">
                <a16:creationId xmlns:a16="http://schemas.microsoft.com/office/drawing/2014/main" id="{106D5727-8783-DD95-F908-2349434FAA14}"/>
              </a:ext>
            </a:extLst>
          </p:cNvPr>
          <p:cNvSpPr txBox="1"/>
          <p:nvPr/>
        </p:nvSpPr>
        <p:spPr>
          <a:xfrm>
            <a:off x="1985888" y="4794354"/>
            <a:ext cx="327334" cy="369332"/>
          </a:xfrm>
          <a:prstGeom prst="rect">
            <a:avLst/>
          </a:prstGeom>
          <a:noFill/>
        </p:spPr>
        <p:txBody>
          <a:bodyPr wrap="none" rtlCol="0">
            <a:spAutoFit/>
          </a:bodyPr>
          <a:lstStyle/>
          <a:p>
            <a:r>
              <a:rPr lang="en-US" dirty="0">
                <a:solidFill>
                  <a:srgbClr val="00205B"/>
                </a:solidFill>
                <a:latin typeface="+mj-lt"/>
              </a:rPr>
              <a:t>6</a:t>
            </a:r>
          </a:p>
        </p:txBody>
      </p:sp>
      <p:sp>
        <p:nvSpPr>
          <p:cNvPr id="15" name="TextBox 14">
            <a:extLst>
              <a:ext uri="{FF2B5EF4-FFF2-40B4-BE49-F238E27FC236}">
                <a16:creationId xmlns:a16="http://schemas.microsoft.com/office/drawing/2014/main" id="{55CC93C5-A9A6-B86C-042E-457DF136E8F4}"/>
              </a:ext>
            </a:extLst>
          </p:cNvPr>
          <p:cNvSpPr txBox="1"/>
          <p:nvPr/>
        </p:nvSpPr>
        <p:spPr>
          <a:xfrm>
            <a:off x="1583224" y="5469503"/>
            <a:ext cx="306494" cy="369332"/>
          </a:xfrm>
          <a:prstGeom prst="rect">
            <a:avLst/>
          </a:prstGeom>
          <a:noFill/>
        </p:spPr>
        <p:txBody>
          <a:bodyPr wrap="none" rtlCol="0">
            <a:spAutoFit/>
          </a:bodyPr>
          <a:lstStyle/>
          <a:p>
            <a:r>
              <a:rPr lang="en-US" dirty="0">
                <a:solidFill>
                  <a:srgbClr val="00205B"/>
                </a:solidFill>
                <a:latin typeface="+mj-lt"/>
              </a:rPr>
              <a:t>7</a:t>
            </a:r>
          </a:p>
        </p:txBody>
      </p:sp>
    </p:spTree>
    <p:extLst>
      <p:ext uri="{BB962C8B-B14F-4D97-AF65-F5344CB8AC3E}">
        <p14:creationId xmlns:p14="http://schemas.microsoft.com/office/powerpoint/2010/main" val="4046886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6</a:t>
            </a:fld>
            <a:endParaRPr lang="en-US" b="1" dirty="0">
              <a:latin typeface="Alt Gothic Comp ATF Blk" panose="020B0508040502040204" pitchFamily="34" charset="77"/>
            </a:endParaRPr>
          </a:p>
        </p:txBody>
      </p:sp>
      <p:sp>
        <p:nvSpPr>
          <p:cNvPr id="4" name="TextBox 3">
            <a:extLst>
              <a:ext uri="{FF2B5EF4-FFF2-40B4-BE49-F238E27FC236}">
                <a16:creationId xmlns:a16="http://schemas.microsoft.com/office/drawing/2014/main" id="{87464BBE-7162-48E5-98C8-68E0C86E26F2}"/>
              </a:ext>
            </a:extLst>
          </p:cNvPr>
          <p:cNvSpPr txBox="1"/>
          <p:nvPr/>
        </p:nvSpPr>
        <p:spPr>
          <a:xfrm>
            <a:off x="120917" y="1181655"/>
            <a:ext cx="4628064" cy="3970318"/>
          </a:xfrm>
          <a:prstGeom prst="rect">
            <a:avLst/>
          </a:prstGeom>
          <a:noFill/>
        </p:spPr>
        <p:txBody>
          <a:bodyPr wrap="square" rtlCol="0">
            <a:spAutoFit/>
          </a:bodyPr>
          <a:lstStyle/>
          <a:p>
            <a:r>
              <a:rPr lang="en-US" dirty="0"/>
              <a:t>Let’s be honest, sometimes we can’t have the pregame conference due to time.  With youth and tournament games using running time, starting on the hour and ALWAYS behind schedule, we can’t always follow all the steps…so what should we do?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 the first faceoff, have a quick conversation defining your expectations on how you want to conduct the faceoff.  </a:t>
            </a:r>
          </a:p>
          <a:p>
            <a:pPr marL="285750" indent="-285750">
              <a:buFont typeface="Arial" panose="020B0604020202020204" pitchFamily="34" charset="0"/>
              <a:buChar char="•"/>
            </a:pPr>
            <a:r>
              <a:rPr lang="en-US" dirty="0"/>
              <a:t>What do you want from the players?</a:t>
            </a:r>
          </a:p>
          <a:p>
            <a:pPr marL="285750" indent="-285750">
              <a:buFont typeface="Arial" panose="020B0604020202020204" pitchFamily="34" charset="0"/>
              <a:buChar char="•"/>
            </a:pPr>
            <a:r>
              <a:rPr lang="en-US" dirty="0"/>
              <a:t>What are the main points you want to address for the faceoff to be conducted smoothly.</a:t>
            </a:r>
          </a:p>
        </p:txBody>
      </p:sp>
      <p:sp>
        <p:nvSpPr>
          <p:cNvPr id="3" name="Title 2">
            <a:extLst>
              <a:ext uri="{FF2B5EF4-FFF2-40B4-BE49-F238E27FC236}">
                <a16:creationId xmlns:a16="http://schemas.microsoft.com/office/drawing/2014/main" id="{D1D80CB2-B3EF-DCAF-594F-3E892A51E169}"/>
              </a:ext>
            </a:extLst>
          </p:cNvPr>
          <p:cNvSpPr>
            <a:spLocks noGrp="1"/>
          </p:cNvSpPr>
          <p:nvPr>
            <p:ph type="title"/>
          </p:nvPr>
        </p:nvSpPr>
        <p:spPr/>
        <p:txBody>
          <a:bodyPr/>
          <a:lstStyle/>
          <a:p>
            <a:r>
              <a:rPr lang="en-US" dirty="0"/>
              <a:t>NO PREGAME MEETING</a:t>
            </a:r>
          </a:p>
        </p:txBody>
      </p:sp>
      <p:sp>
        <p:nvSpPr>
          <p:cNvPr id="9" name="TextBox 8">
            <a:extLst>
              <a:ext uri="{FF2B5EF4-FFF2-40B4-BE49-F238E27FC236}">
                <a16:creationId xmlns:a16="http://schemas.microsoft.com/office/drawing/2014/main" id="{58943210-EF5D-CC71-A970-1EF2BDAF39D3}"/>
              </a:ext>
            </a:extLst>
          </p:cNvPr>
          <p:cNvSpPr txBox="1"/>
          <p:nvPr/>
        </p:nvSpPr>
        <p:spPr>
          <a:xfrm>
            <a:off x="120917" y="750768"/>
            <a:ext cx="11509561" cy="430887"/>
          </a:xfrm>
          <a:prstGeom prst="rect">
            <a:avLst/>
          </a:prstGeom>
          <a:noFill/>
        </p:spPr>
        <p:txBody>
          <a:bodyPr wrap="square" rtlCol="0">
            <a:spAutoFit/>
          </a:bodyPr>
          <a:lstStyle/>
          <a:p>
            <a:r>
              <a:rPr lang="en-US" sz="2200" b="0" i="0" spc="100" baseline="0" dirty="0">
                <a:solidFill>
                  <a:srgbClr val="C8102E"/>
                </a:solidFill>
                <a:latin typeface="+mj-lt"/>
              </a:rPr>
              <a:t>YOUTH &amp; TOURNAMENT GAMES</a:t>
            </a:r>
          </a:p>
        </p:txBody>
      </p:sp>
      <p:pic>
        <p:nvPicPr>
          <p:cNvPr id="13" name="Picture 12" descr="A group of men playing hockey&#10;&#10;Description automatically generated with low confidence">
            <a:extLst>
              <a:ext uri="{FF2B5EF4-FFF2-40B4-BE49-F238E27FC236}">
                <a16:creationId xmlns:a16="http://schemas.microsoft.com/office/drawing/2014/main" id="{43F18594-6233-7021-97B5-B0ECDAFD7B37}"/>
              </a:ext>
            </a:extLst>
          </p:cNvPr>
          <p:cNvPicPr>
            <a:picLocks noChangeAspect="1"/>
          </p:cNvPicPr>
          <p:nvPr/>
        </p:nvPicPr>
        <p:blipFill>
          <a:blip r:embed="rId3"/>
          <a:stretch>
            <a:fillRect/>
          </a:stretch>
        </p:blipFill>
        <p:spPr>
          <a:xfrm>
            <a:off x="5158425" y="1460622"/>
            <a:ext cx="6062609" cy="34123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837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7</a:t>
            </a:fld>
            <a:endParaRPr lang="en-US" b="1" dirty="0">
              <a:latin typeface="Alt Gothic Comp ATF Blk" panose="020B0508040502040204" pitchFamily="34" charset="77"/>
            </a:endParaRPr>
          </a:p>
        </p:txBody>
      </p:sp>
      <p:pic>
        <p:nvPicPr>
          <p:cNvPr id="14" name="Picture 13">
            <a:extLst>
              <a:ext uri="{FF2B5EF4-FFF2-40B4-BE49-F238E27FC236}">
                <a16:creationId xmlns:a16="http://schemas.microsoft.com/office/drawing/2014/main" id="{98191189-DDFF-4BF8-B0A7-E1E88341F427}"/>
              </a:ext>
            </a:extLst>
          </p:cNvPr>
          <p:cNvPicPr>
            <a:picLocks noChangeAspect="1"/>
          </p:cNvPicPr>
          <p:nvPr/>
        </p:nvPicPr>
        <p:blipFill>
          <a:blip r:embed="rId3"/>
          <a:stretch>
            <a:fillRect/>
          </a:stretch>
        </p:blipFill>
        <p:spPr>
          <a:xfrm>
            <a:off x="4942995" y="5809572"/>
            <a:ext cx="2306007" cy="1070108"/>
          </a:xfrm>
          <a:prstGeom prst="rect">
            <a:avLst/>
          </a:prstGeom>
        </p:spPr>
      </p:pic>
      <p:sp>
        <p:nvSpPr>
          <p:cNvPr id="3" name="Title 2">
            <a:extLst>
              <a:ext uri="{FF2B5EF4-FFF2-40B4-BE49-F238E27FC236}">
                <a16:creationId xmlns:a16="http://schemas.microsoft.com/office/drawing/2014/main" id="{641618F1-570B-CE36-3272-9E25231D0834}"/>
              </a:ext>
            </a:extLst>
          </p:cNvPr>
          <p:cNvSpPr>
            <a:spLocks noGrp="1"/>
          </p:cNvSpPr>
          <p:nvPr>
            <p:ph type="title"/>
          </p:nvPr>
        </p:nvSpPr>
        <p:spPr/>
        <p:txBody>
          <a:bodyPr/>
          <a:lstStyle/>
          <a:p>
            <a:r>
              <a:rPr lang="en-US" dirty="0"/>
              <a:t>CONDUCTING THE FACEOFF</a:t>
            </a:r>
            <a:br>
              <a:rPr lang="en-US" dirty="0"/>
            </a:br>
            <a:endParaRPr lang="en-US" dirty="0"/>
          </a:p>
        </p:txBody>
      </p:sp>
      <p:grpSp>
        <p:nvGrpSpPr>
          <p:cNvPr id="27" name="Group 26">
            <a:extLst>
              <a:ext uri="{FF2B5EF4-FFF2-40B4-BE49-F238E27FC236}">
                <a16:creationId xmlns:a16="http://schemas.microsoft.com/office/drawing/2014/main" id="{C1C1C879-7505-38E9-746D-E6118E95EAF3}"/>
              </a:ext>
            </a:extLst>
          </p:cNvPr>
          <p:cNvGrpSpPr/>
          <p:nvPr/>
        </p:nvGrpSpPr>
        <p:grpSpPr>
          <a:xfrm>
            <a:off x="1452921" y="1408213"/>
            <a:ext cx="9286158" cy="4243093"/>
            <a:chOff x="1452921" y="1408213"/>
            <a:chExt cx="9286158" cy="4243093"/>
          </a:xfrm>
        </p:grpSpPr>
        <p:grpSp>
          <p:nvGrpSpPr>
            <p:cNvPr id="2" name="Group 1">
              <a:extLst>
                <a:ext uri="{FF2B5EF4-FFF2-40B4-BE49-F238E27FC236}">
                  <a16:creationId xmlns:a16="http://schemas.microsoft.com/office/drawing/2014/main" id="{63669606-7E61-0DFE-A015-09AB12ECFF10}"/>
                </a:ext>
              </a:extLst>
            </p:cNvPr>
            <p:cNvGrpSpPr/>
            <p:nvPr/>
          </p:nvGrpSpPr>
          <p:grpSpPr>
            <a:xfrm>
              <a:off x="1452921" y="1408213"/>
              <a:ext cx="9286158" cy="4243093"/>
              <a:chOff x="2204136" y="925959"/>
              <a:chExt cx="8127998" cy="4041847"/>
            </a:xfrm>
          </p:grpSpPr>
          <p:sp>
            <p:nvSpPr>
              <p:cNvPr id="4" name="Freeform: Shape 3">
                <a:extLst>
                  <a:ext uri="{FF2B5EF4-FFF2-40B4-BE49-F238E27FC236}">
                    <a16:creationId xmlns:a16="http://schemas.microsoft.com/office/drawing/2014/main" id="{6FBDC6A7-A9D6-3EC3-861B-F40B84ED2AEE}"/>
                  </a:ext>
                </a:extLst>
              </p:cNvPr>
              <p:cNvSpPr/>
              <p:nvPr/>
            </p:nvSpPr>
            <p:spPr>
              <a:xfrm>
                <a:off x="2204136" y="925959"/>
                <a:ext cx="1587500" cy="4041847"/>
              </a:xfrm>
              <a:custGeom>
                <a:avLst/>
                <a:gdLst>
                  <a:gd name="connsiteX0" fmla="*/ 0 w 1587500"/>
                  <a:gd name="connsiteY0" fmla="*/ 158750 h 4041847"/>
                  <a:gd name="connsiteX1" fmla="*/ 158750 w 1587500"/>
                  <a:gd name="connsiteY1" fmla="*/ 0 h 4041847"/>
                  <a:gd name="connsiteX2" fmla="*/ 1428750 w 1587500"/>
                  <a:gd name="connsiteY2" fmla="*/ 0 h 4041847"/>
                  <a:gd name="connsiteX3" fmla="*/ 1587500 w 1587500"/>
                  <a:gd name="connsiteY3" fmla="*/ 158750 h 4041847"/>
                  <a:gd name="connsiteX4" fmla="*/ 1587500 w 1587500"/>
                  <a:gd name="connsiteY4" fmla="*/ 3883097 h 4041847"/>
                  <a:gd name="connsiteX5" fmla="*/ 1428750 w 1587500"/>
                  <a:gd name="connsiteY5" fmla="*/ 4041847 h 4041847"/>
                  <a:gd name="connsiteX6" fmla="*/ 158750 w 1587500"/>
                  <a:gd name="connsiteY6" fmla="*/ 4041847 h 4041847"/>
                  <a:gd name="connsiteX7" fmla="*/ 0 w 1587500"/>
                  <a:gd name="connsiteY7" fmla="*/ 3883097 h 4041847"/>
                  <a:gd name="connsiteX8" fmla="*/ 0 w 1587500"/>
                  <a:gd name="connsiteY8" fmla="*/ 158750 h 404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500" h="4041847">
                    <a:moveTo>
                      <a:pt x="0" y="158750"/>
                    </a:moveTo>
                    <a:cubicBezTo>
                      <a:pt x="0" y="71075"/>
                      <a:pt x="71075" y="0"/>
                      <a:pt x="158750" y="0"/>
                    </a:cubicBezTo>
                    <a:lnTo>
                      <a:pt x="1428750" y="0"/>
                    </a:lnTo>
                    <a:cubicBezTo>
                      <a:pt x="1516425" y="0"/>
                      <a:pt x="1587500" y="71075"/>
                      <a:pt x="1587500" y="158750"/>
                    </a:cubicBezTo>
                    <a:lnTo>
                      <a:pt x="1587500" y="3883097"/>
                    </a:lnTo>
                    <a:cubicBezTo>
                      <a:pt x="1587500" y="3970772"/>
                      <a:pt x="1516425" y="4041847"/>
                      <a:pt x="1428750" y="4041847"/>
                    </a:cubicBezTo>
                    <a:lnTo>
                      <a:pt x="158750" y="4041847"/>
                    </a:lnTo>
                    <a:cubicBezTo>
                      <a:pt x="71075" y="4041847"/>
                      <a:pt x="0" y="3970772"/>
                      <a:pt x="0" y="3883097"/>
                    </a:cubicBezTo>
                    <a:lnTo>
                      <a:pt x="0" y="158750"/>
                    </a:lnTo>
                    <a:close/>
                  </a:path>
                </a:pathLst>
              </a:custGeom>
              <a:solidFill>
                <a:srgbClr val="00205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744754" rIns="128016" bIns="936387" numCol="1" spcCol="1270" anchor="ctr" anchorCtr="0">
                <a:noAutofit/>
              </a:bodyPr>
              <a:lstStyle/>
              <a:p>
                <a:pPr marL="0" lvl="0" indent="0" algn="ctr" defTabSz="800100">
                  <a:lnSpc>
                    <a:spcPct val="90000"/>
                  </a:lnSpc>
                  <a:spcBef>
                    <a:spcPct val="0"/>
                  </a:spcBef>
                  <a:spcAft>
                    <a:spcPct val="35000"/>
                  </a:spcAft>
                  <a:buNone/>
                </a:pPr>
                <a:r>
                  <a:rPr lang="en-US" kern="1200" dirty="0">
                    <a:latin typeface="+mj-lt"/>
                  </a:rPr>
                  <a:t>Ball</a:t>
                </a:r>
              </a:p>
            </p:txBody>
          </p:sp>
          <p:sp>
            <p:nvSpPr>
              <p:cNvPr id="6" name="Rectangle 5">
                <a:extLst>
                  <a:ext uri="{FF2B5EF4-FFF2-40B4-BE49-F238E27FC236}">
                    <a16:creationId xmlns:a16="http://schemas.microsoft.com/office/drawing/2014/main" id="{9501A506-598D-D80E-4BA0-D47E7FEABCC3}"/>
                  </a:ext>
                </a:extLst>
              </p:cNvPr>
              <p:cNvSpPr/>
              <p:nvPr/>
            </p:nvSpPr>
            <p:spPr>
              <a:xfrm>
                <a:off x="2324918" y="1193477"/>
                <a:ext cx="1345935" cy="1295920"/>
              </a:xfrm>
              <a:prstGeom prst="rect">
                <a:avLst/>
              </a:prstGeom>
              <a:blipFill rotWithShape="1">
                <a:blip r:embed="rId4"/>
                <a:srcRect/>
                <a:stretch>
                  <a:fillRect l="-47000" r="-4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50D109FD-D88A-0761-0B49-8D714C024B1F}"/>
                  </a:ext>
                </a:extLst>
              </p:cNvPr>
              <p:cNvSpPr/>
              <p:nvPr/>
            </p:nvSpPr>
            <p:spPr>
              <a:xfrm>
                <a:off x="3839261" y="925959"/>
                <a:ext cx="1587499" cy="4041847"/>
              </a:xfrm>
              <a:custGeom>
                <a:avLst/>
                <a:gdLst>
                  <a:gd name="connsiteX0" fmla="*/ 0 w 1587499"/>
                  <a:gd name="connsiteY0" fmla="*/ 158750 h 4041847"/>
                  <a:gd name="connsiteX1" fmla="*/ 158750 w 1587499"/>
                  <a:gd name="connsiteY1" fmla="*/ 0 h 4041847"/>
                  <a:gd name="connsiteX2" fmla="*/ 1428749 w 1587499"/>
                  <a:gd name="connsiteY2" fmla="*/ 0 h 4041847"/>
                  <a:gd name="connsiteX3" fmla="*/ 1587499 w 1587499"/>
                  <a:gd name="connsiteY3" fmla="*/ 158750 h 4041847"/>
                  <a:gd name="connsiteX4" fmla="*/ 1587499 w 1587499"/>
                  <a:gd name="connsiteY4" fmla="*/ 3883097 h 4041847"/>
                  <a:gd name="connsiteX5" fmla="*/ 1428749 w 1587499"/>
                  <a:gd name="connsiteY5" fmla="*/ 4041847 h 4041847"/>
                  <a:gd name="connsiteX6" fmla="*/ 158750 w 1587499"/>
                  <a:gd name="connsiteY6" fmla="*/ 4041847 h 4041847"/>
                  <a:gd name="connsiteX7" fmla="*/ 0 w 1587499"/>
                  <a:gd name="connsiteY7" fmla="*/ 3883097 h 4041847"/>
                  <a:gd name="connsiteX8" fmla="*/ 0 w 1587499"/>
                  <a:gd name="connsiteY8" fmla="*/ 158750 h 404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499" h="4041847">
                    <a:moveTo>
                      <a:pt x="0" y="158750"/>
                    </a:moveTo>
                    <a:cubicBezTo>
                      <a:pt x="0" y="71075"/>
                      <a:pt x="71075" y="0"/>
                      <a:pt x="158750" y="0"/>
                    </a:cubicBezTo>
                    <a:lnTo>
                      <a:pt x="1428749" y="0"/>
                    </a:lnTo>
                    <a:cubicBezTo>
                      <a:pt x="1516424" y="0"/>
                      <a:pt x="1587499" y="71075"/>
                      <a:pt x="1587499" y="158750"/>
                    </a:cubicBezTo>
                    <a:lnTo>
                      <a:pt x="1587499" y="3883097"/>
                    </a:lnTo>
                    <a:cubicBezTo>
                      <a:pt x="1587499" y="3970772"/>
                      <a:pt x="1516424" y="4041847"/>
                      <a:pt x="1428749" y="4041847"/>
                    </a:cubicBezTo>
                    <a:lnTo>
                      <a:pt x="158750" y="4041847"/>
                    </a:lnTo>
                    <a:cubicBezTo>
                      <a:pt x="71075" y="4041847"/>
                      <a:pt x="0" y="3970772"/>
                      <a:pt x="0" y="3883097"/>
                    </a:cubicBezTo>
                    <a:lnTo>
                      <a:pt x="0" y="158750"/>
                    </a:lnTo>
                    <a:close/>
                  </a:path>
                </a:pathLst>
              </a:custGeom>
              <a:solidFill>
                <a:srgbClr val="00205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744754" rIns="128016" bIns="936387" numCol="1" spcCol="1270" anchor="ctr" anchorCtr="0">
                <a:noAutofit/>
              </a:bodyPr>
              <a:lstStyle/>
              <a:p>
                <a:pPr marL="0" lvl="0" indent="0" algn="ctr" defTabSz="800100">
                  <a:lnSpc>
                    <a:spcPct val="90000"/>
                  </a:lnSpc>
                  <a:spcBef>
                    <a:spcPct val="0"/>
                  </a:spcBef>
                  <a:spcAft>
                    <a:spcPct val="35000"/>
                  </a:spcAft>
                  <a:buNone/>
                </a:pPr>
                <a:r>
                  <a:rPr lang="en-US" kern="1200" dirty="0">
                    <a:latin typeface="+mj-lt"/>
                  </a:rPr>
                  <a:t>Down</a:t>
                </a:r>
              </a:p>
            </p:txBody>
          </p:sp>
          <p:sp>
            <p:nvSpPr>
              <p:cNvPr id="11" name="Rectangle 10">
                <a:extLst>
                  <a:ext uri="{FF2B5EF4-FFF2-40B4-BE49-F238E27FC236}">
                    <a16:creationId xmlns:a16="http://schemas.microsoft.com/office/drawing/2014/main" id="{E765580E-A19D-6181-3A73-E33E246B9894}"/>
                  </a:ext>
                </a:extLst>
              </p:cNvPr>
              <p:cNvSpPr/>
              <p:nvPr/>
            </p:nvSpPr>
            <p:spPr>
              <a:xfrm>
                <a:off x="3960043" y="1168469"/>
                <a:ext cx="1345935" cy="1345935"/>
              </a:xfrm>
              <a:prstGeom prst="rect">
                <a:avLst/>
              </a:prstGeom>
              <a:blipFill>
                <a:blip r:embed="rId5">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C297CBC7-BFBE-231E-1310-001F0233186E}"/>
                  </a:ext>
                </a:extLst>
              </p:cNvPr>
              <p:cNvSpPr/>
              <p:nvPr/>
            </p:nvSpPr>
            <p:spPr>
              <a:xfrm>
                <a:off x="5474386" y="925959"/>
                <a:ext cx="1587499" cy="4041847"/>
              </a:xfrm>
              <a:custGeom>
                <a:avLst/>
                <a:gdLst>
                  <a:gd name="connsiteX0" fmla="*/ 0 w 1587499"/>
                  <a:gd name="connsiteY0" fmla="*/ 158750 h 4041847"/>
                  <a:gd name="connsiteX1" fmla="*/ 158750 w 1587499"/>
                  <a:gd name="connsiteY1" fmla="*/ 0 h 4041847"/>
                  <a:gd name="connsiteX2" fmla="*/ 1428749 w 1587499"/>
                  <a:gd name="connsiteY2" fmla="*/ 0 h 4041847"/>
                  <a:gd name="connsiteX3" fmla="*/ 1587499 w 1587499"/>
                  <a:gd name="connsiteY3" fmla="*/ 158750 h 4041847"/>
                  <a:gd name="connsiteX4" fmla="*/ 1587499 w 1587499"/>
                  <a:gd name="connsiteY4" fmla="*/ 3883097 h 4041847"/>
                  <a:gd name="connsiteX5" fmla="*/ 1428749 w 1587499"/>
                  <a:gd name="connsiteY5" fmla="*/ 4041847 h 4041847"/>
                  <a:gd name="connsiteX6" fmla="*/ 158750 w 1587499"/>
                  <a:gd name="connsiteY6" fmla="*/ 4041847 h 4041847"/>
                  <a:gd name="connsiteX7" fmla="*/ 0 w 1587499"/>
                  <a:gd name="connsiteY7" fmla="*/ 3883097 h 4041847"/>
                  <a:gd name="connsiteX8" fmla="*/ 0 w 1587499"/>
                  <a:gd name="connsiteY8" fmla="*/ 158750 h 404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499" h="4041847">
                    <a:moveTo>
                      <a:pt x="0" y="158750"/>
                    </a:moveTo>
                    <a:cubicBezTo>
                      <a:pt x="0" y="71075"/>
                      <a:pt x="71075" y="0"/>
                      <a:pt x="158750" y="0"/>
                    </a:cubicBezTo>
                    <a:lnTo>
                      <a:pt x="1428749" y="0"/>
                    </a:lnTo>
                    <a:cubicBezTo>
                      <a:pt x="1516424" y="0"/>
                      <a:pt x="1587499" y="71075"/>
                      <a:pt x="1587499" y="158750"/>
                    </a:cubicBezTo>
                    <a:lnTo>
                      <a:pt x="1587499" y="3883097"/>
                    </a:lnTo>
                    <a:cubicBezTo>
                      <a:pt x="1587499" y="3970772"/>
                      <a:pt x="1516424" y="4041847"/>
                      <a:pt x="1428749" y="4041847"/>
                    </a:cubicBezTo>
                    <a:lnTo>
                      <a:pt x="158750" y="4041847"/>
                    </a:lnTo>
                    <a:cubicBezTo>
                      <a:pt x="71075" y="4041847"/>
                      <a:pt x="0" y="3970772"/>
                      <a:pt x="0" y="3883097"/>
                    </a:cubicBezTo>
                    <a:lnTo>
                      <a:pt x="0" y="158750"/>
                    </a:lnTo>
                    <a:close/>
                  </a:path>
                </a:pathLst>
              </a:custGeom>
              <a:solidFill>
                <a:srgbClr val="00205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744754" rIns="128016" bIns="936387" numCol="1" spcCol="1270" anchor="ctr" anchorCtr="0">
                <a:noAutofit/>
              </a:bodyPr>
              <a:lstStyle/>
              <a:p>
                <a:pPr marL="0" lvl="0" indent="0" algn="ctr" defTabSz="800100">
                  <a:lnSpc>
                    <a:spcPct val="90000"/>
                  </a:lnSpc>
                  <a:spcBef>
                    <a:spcPct val="0"/>
                  </a:spcBef>
                  <a:spcAft>
                    <a:spcPct val="35000"/>
                  </a:spcAft>
                  <a:buNone/>
                </a:pPr>
                <a:r>
                  <a:rPr lang="en-US" kern="1200" dirty="0">
                    <a:latin typeface="+mj-lt"/>
                  </a:rPr>
                  <a:t>Set</a:t>
                </a:r>
              </a:p>
            </p:txBody>
          </p:sp>
          <p:sp>
            <p:nvSpPr>
              <p:cNvPr id="15" name="Rectangle 14">
                <a:extLst>
                  <a:ext uri="{FF2B5EF4-FFF2-40B4-BE49-F238E27FC236}">
                    <a16:creationId xmlns:a16="http://schemas.microsoft.com/office/drawing/2014/main" id="{B390E75E-62C4-DE6E-4F54-7DBE03EE2573}"/>
                  </a:ext>
                </a:extLst>
              </p:cNvPr>
              <p:cNvSpPr/>
              <p:nvPr/>
            </p:nvSpPr>
            <p:spPr>
              <a:xfrm>
                <a:off x="5595168" y="1168469"/>
                <a:ext cx="1345935" cy="1345935"/>
              </a:xfrm>
              <a:prstGeom prst="rect">
                <a:avLst/>
              </a:prstGeom>
              <a:blipFill>
                <a:blip r:embed="rId6">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0" name="Freeform: Shape 19">
                <a:extLst>
                  <a:ext uri="{FF2B5EF4-FFF2-40B4-BE49-F238E27FC236}">
                    <a16:creationId xmlns:a16="http://schemas.microsoft.com/office/drawing/2014/main" id="{B02A8705-7851-C5EE-DA06-E275E0F57CCB}"/>
                  </a:ext>
                </a:extLst>
              </p:cNvPr>
              <p:cNvSpPr/>
              <p:nvPr/>
            </p:nvSpPr>
            <p:spPr>
              <a:xfrm>
                <a:off x="7109511" y="925959"/>
                <a:ext cx="1587499" cy="4041847"/>
              </a:xfrm>
              <a:custGeom>
                <a:avLst/>
                <a:gdLst>
                  <a:gd name="connsiteX0" fmla="*/ 0 w 1587499"/>
                  <a:gd name="connsiteY0" fmla="*/ 158750 h 4041847"/>
                  <a:gd name="connsiteX1" fmla="*/ 158750 w 1587499"/>
                  <a:gd name="connsiteY1" fmla="*/ 0 h 4041847"/>
                  <a:gd name="connsiteX2" fmla="*/ 1428749 w 1587499"/>
                  <a:gd name="connsiteY2" fmla="*/ 0 h 4041847"/>
                  <a:gd name="connsiteX3" fmla="*/ 1587499 w 1587499"/>
                  <a:gd name="connsiteY3" fmla="*/ 158750 h 4041847"/>
                  <a:gd name="connsiteX4" fmla="*/ 1587499 w 1587499"/>
                  <a:gd name="connsiteY4" fmla="*/ 3883097 h 4041847"/>
                  <a:gd name="connsiteX5" fmla="*/ 1428749 w 1587499"/>
                  <a:gd name="connsiteY5" fmla="*/ 4041847 h 4041847"/>
                  <a:gd name="connsiteX6" fmla="*/ 158750 w 1587499"/>
                  <a:gd name="connsiteY6" fmla="*/ 4041847 h 4041847"/>
                  <a:gd name="connsiteX7" fmla="*/ 0 w 1587499"/>
                  <a:gd name="connsiteY7" fmla="*/ 3883097 h 4041847"/>
                  <a:gd name="connsiteX8" fmla="*/ 0 w 1587499"/>
                  <a:gd name="connsiteY8" fmla="*/ 158750 h 404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499" h="4041847">
                    <a:moveTo>
                      <a:pt x="0" y="158750"/>
                    </a:moveTo>
                    <a:cubicBezTo>
                      <a:pt x="0" y="71075"/>
                      <a:pt x="71075" y="0"/>
                      <a:pt x="158750" y="0"/>
                    </a:cubicBezTo>
                    <a:lnTo>
                      <a:pt x="1428749" y="0"/>
                    </a:lnTo>
                    <a:cubicBezTo>
                      <a:pt x="1516424" y="0"/>
                      <a:pt x="1587499" y="71075"/>
                      <a:pt x="1587499" y="158750"/>
                    </a:cubicBezTo>
                    <a:lnTo>
                      <a:pt x="1587499" y="3883097"/>
                    </a:lnTo>
                    <a:cubicBezTo>
                      <a:pt x="1587499" y="3970772"/>
                      <a:pt x="1516424" y="4041847"/>
                      <a:pt x="1428749" y="4041847"/>
                    </a:cubicBezTo>
                    <a:lnTo>
                      <a:pt x="158750" y="4041847"/>
                    </a:lnTo>
                    <a:cubicBezTo>
                      <a:pt x="71075" y="4041847"/>
                      <a:pt x="0" y="3970772"/>
                      <a:pt x="0" y="3883097"/>
                    </a:cubicBezTo>
                    <a:lnTo>
                      <a:pt x="0" y="158750"/>
                    </a:lnTo>
                    <a:close/>
                  </a:path>
                </a:pathLst>
              </a:custGeom>
              <a:solidFill>
                <a:srgbClr val="00205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744754" rIns="128016" bIns="936387" numCol="1" spcCol="1270" anchor="ctr" anchorCtr="0">
                <a:noAutofit/>
              </a:bodyPr>
              <a:lstStyle/>
              <a:p>
                <a:pPr marL="0" lvl="0" indent="0" algn="ctr" defTabSz="800100">
                  <a:lnSpc>
                    <a:spcPct val="90000"/>
                  </a:lnSpc>
                  <a:spcBef>
                    <a:spcPct val="0"/>
                  </a:spcBef>
                  <a:spcAft>
                    <a:spcPct val="35000"/>
                  </a:spcAft>
                  <a:buNone/>
                </a:pPr>
                <a:r>
                  <a:rPr lang="en-US" kern="1200" dirty="0">
                    <a:latin typeface="+mj-lt"/>
                  </a:rPr>
                  <a:t>Whistle</a:t>
                </a:r>
              </a:p>
            </p:txBody>
          </p:sp>
          <p:sp>
            <p:nvSpPr>
              <p:cNvPr id="22" name="Rectangle 21">
                <a:extLst>
                  <a:ext uri="{FF2B5EF4-FFF2-40B4-BE49-F238E27FC236}">
                    <a16:creationId xmlns:a16="http://schemas.microsoft.com/office/drawing/2014/main" id="{1E2AB97E-3162-9448-6DF2-DA629323A106}"/>
                  </a:ext>
                </a:extLst>
              </p:cNvPr>
              <p:cNvSpPr/>
              <p:nvPr/>
            </p:nvSpPr>
            <p:spPr>
              <a:xfrm>
                <a:off x="7230293" y="1168469"/>
                <a:ext cx="1345935" cy="1345935"/>
              </a:xfrm>
              <a:prstGeom prst="rect">
                <a:avLst/>
              </a:prstGeom>
              <a:blipFill>
                <a:blip r:embed="rId7">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5A688B13-041E-A622-4E5F-562735DB23E3}"/>
                  </a:ext>
                </a:extLst>
              </p:cNvPr>
              <p:cNvSpPr/>
              <p:nvPr/>
            </p:nvSpPr>
            <p:spPr>
              <a:xfrm>
                <a:off x="8744635" y="925959"/>
                <a:ext cx="1587499" cy="4041847"/>
              </a:xfrm>
              <a:custGeom>
                <a:avLst/>
                <a:gdLst>
                  <a:gd name="connsiteX0" fmla="*/ 0 w 1587499"/>
                  <a:gd name="connsiteY0" fmla="*/ 158750 h 4041847"/>
                  <a:gd name="connsiteX1" fmla="*/ 158750 w 1587499"/>
                  <a:gd name="connsiteY1" fmla="*/ 0 h 4041847"/>
                  <a:gd name="connsiteX2" fmla="*/ 1428749 w 1587499"/>
                  <a:gd name="connsiteY2" fmla="*/ 0 h 4041847"/>
                  <a:gd name="connsiteX3" fmla="*/ 1587499 w 1587499"/>
                  <a:gd name="connsiteY3" fmla="*/ 158750 h 4041847"/>
                  <a:gd name="connsiteX4" fmla="*/ 1587499 w 1587499"/>
                  <a:gd name="connsiteY4" fmla="*/ 3883097 h 4041847"/>
                  <a:gd name="connsiteX5" fmla="*/ 1428749 w 1587499"/>
                  <a:gd name="connsiteY5" fmla="*/ 4041847 h 4041847"/>
                  <a:gd name="connsiteX6" fmla="*/ 158750 w 1587499"/>
                  <a:gd name="connsiteY6" fmla="*/ 4041847 h 4041847"/>
                  <a:gd name="connsiteX7" fmla="*/ 0 w 1587499"/>
                  <a:gd name="connsiteY7" fmla="*/ 3883097 h 4041847"/>
                  <a:gd name="connsiteX8" fmla="*/ 0 w 1587499"/>
                  <a:gd name="connsiteY8" fmla="*/ 158750 h 404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499" h="4041847">
                    <a:moveTo>
                      <a:pt x="0" y="158750"/>
                    </a:moveTo>
                    <a:cubicBezTo>
                      <a:pt x="0" y="71075"/>
                      <a:pt x="71075" y="0"/>
                      <a:pt x="158750" y="0"/>
                    </a:cubicBezTo>
                    <a:lnTo>
                      <a:pt x="1428749" y="0"/>
                    </a:lnTo>
                    <a:cubicBezTo>
                      <a:pt x="1516424" y="0"/>
                      <a:pt x="1587499" y="71075"/>
                      <a:pt x="1587499" y="158750"/>
                    </a:cubicBezTo>
                    <a:lnTo>
                      <a:pt x="1587499" y="3883097"/>
                    </a:lnTo>
                    <a:cubicBezTo>
                      <a:pt x="1587499" y="3970772"/>
                      <a:pt x="1516424" y="4041847"/>
                      <a:pt x="1428749" y="4041847"/>
                    </a:cubicBezTo>
                    <a:lnTo>
                      <a:pt x="158750" y="4041847"/>
                    </a:lnTo>
                    <a:cubicBezTo>
                      <a:pt x="71075" y="4041847"/>
                      <a:pt x="0" y="3970772"/>
                      <a:pt x="0" y="3883097"/>
                    </a:cubicBezTo>
                    <a:lnTo>
                      <a:pt x="0" y="158750"/>
                    </a:lnTo>
                    <a:close/>
                  </a:path>
                </a:pathLst>
              </a:custGeom>
              <a:solidFill>
                <a:srgbClr val="00205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744754" rIns="128016" bIns="936387"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j-lt"/>
                  </a:rPr>
                  <a:t>On Possession, ALL Officials Wind!</a:t>
                </a:r>
              </a:p>
            </p:txBody>
          </p:sp>
          <p:sp>
            <p:nvSpPr>
              <p:cNvPr id="24" name="Rectangle 23">
                <a:extLst>
                  <a:ext uri="{FF2B5EF4-FFF2-40B4-BE49-F238E27FC236}">
                    <a16:creationId xmlns:a16="http://schemas.microsoft.com/office/drawing/2014/main" id="{A6344A4D-1D6A-6764-A6FC-510727455177}"/>
                  </a:ext>
                </a:extLst>
              </p:cNvPr>
              <p:cNvSpPr/>
              <p:nvPr/>
            </p:nvSpPr>
            <p:spPr>
              <a:xfrm>
                <a:off x="8880825" y="1183250"/>
                <a:ext cx="1304795" cy="1331154"/>
              </a:xfrm>
              <a:prstGeom prst="rect">
                <a:avLst/>
              </a:prstGeom>
              <a:blipFill rotWithShape="1">
                <a:blip r:embed="rId8">
                  <a:alphaModFix/>
                </a:blip>
                <a:srcRect/>
                <a:stretch>
                  <a:fillRect l="-4988" t="-2585" r="-6375" b="-3824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pic>
          <p:nvPicPr>
            <p:cNvPr id="21" name="Graphic 20" descr="Whistle with solid fill">
              <a:extLst>
                <a:ext uri="{FF2B5EF4-FFF2-40B4-BE49-F238E27FC236}">
                  <a16:creationId xmlns:a16="http://schemas.microsoft.com/office/drawing/2014/main" id="{72DA38B9-0B1E-4720-B948-2C8A4AC3DB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8513" y="3938205"/>
              <a:ext cx="751203" cy="751203"/>
            </a:xfrm>
            <a:prstGeom prst="rect">
              <a:avLst/>
            </a:prstGeom>
          </p:spPr>
        </p:pic>
      </p:grpSp>
      <p:sp>
        <p:nvSpPr>
          <p:cNvPr id="26" name="TextBox 25">
            <a:extLst>
              <a:ext uri="{FF2B5EF4-FFF2-40B4-BE49-F238E27FC236}">
                <a16:creationId xmlns:a16="http://schemas.microsoft.com/office/drawing/2014/main" id="{40534AEA-FDF1-CE70-66E1-728CED238178}"/>
              </a:ext>
            </a:extLst>
          </p:cNvPr>
          <p:cNvSpPr txBox="1"/>
          <p:nvPr/>
        </p:nvSpPr>
        <p:spPr>
          <a:xfrm>
            <a:off x="120917" y="750768"/>
            <a:ext cx="11509561" cy="430887"/>
          </a:xfrm>
          <a:prstGeom prst="rect">
            <a:avLst/>
          </a:prstGeom>
          <a:noFill/>
        </p:spPr>
        <p:txBody>
          <a:bodyPr wrap="square" rtlCol="0">
            <a:spAutoFit/>
          </a:bodyPr>
          <a:lstStyle/>
          <a:p>
            <a:r>
              <a:rPr lang="en-US" sz="2200" b="0" i="0" spc="100" baseline="0" dirty="0">
                <a:solidFill>
                  <a:srgbClr val="C8102E"/>
                </a:solidFill>
                <a:latin typeface="+mj-lt"/>
              </a:rPr>
              <a:t>CONSISTENCY</a:t>
            </a:r>
            <a:r>
              <a:rPr lang="en-US" sz="2200" b="0" i="0" spc="100" dirty="0">
                <a:solidFill>
                  <a:srgbClr val="C8102E"/>
                </a:solidFill>
                <a:latin typeface="+mj-lt"/>
              </a:rPr>
              <a:t> IS KEY</a:t>
            </a:r>
            <a:endParaRPr lang="en-US" sz="2200" b="0" i="0" spc="100" baseline="0" dirty="0">
              <a:solidFill>
                <a:srgbClr val="C8102E"/>
              </a:solidFill>
              <a:latin typeface="+mj-lt"/>
            </a:endParaRPr>
          </a:p>
        </p:txBody>
      </p:sp>
      <p:sp>
        <p:nvSpPr>
          <p:cNvPr id="28" name="Arrow: Up 27">
            <a:extLst>
              <a:ext uri="{FF2B5EF4-FFF2-40B4-BE49-F238E27FC236}">
                <a16:creationId xmlns:a16="http://schemas.microsoft.com/office/drawing/2014/main" id="{2B1AD890-49C9-99EC-22AB-40EE3ED508D0}"/>
              </a:ext>
            </a:extLst>
          </p:cNvPr>
          <p:cNvSpPr/>
          <p:nvPr/>
        </p:nvSpPr>
        <p:spPr>
          <a:xfrm>
            <a:off x="4906951" y="3049496"/>
            <a:ext cx="531250" cy="1412950"/>
          </a:xfrm>
          <a:prstGeom prst="upArrow">
            <a:avLst/>
          </a:prstGeom>
          <a:solidFill>
            <a:schemeClr val="accent4"/>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8795BD6-025A-D00F-F2D5-C13D29584DE9}"/>
              </a:ext>
            </a:extLst>
          </p:cNvPr>
          <p:cNvSpPr txBox="1"/>
          <p:nvPr/>
        </p:nvSpPr>
        <p:spPr>
          <a:xfrm>
            <a:off x="4275190" y="4422012"/>
            <a:ext cx="1813703" cy="830997"/>
          </a:xfrm>
          <a:prstGeom prst="rect">
            <a:avLst/>
          </a:prstGeom>
          <a:solidFill>
            <a:schemeClr val="accent4"/>
          </a:solidFill>
          <a:effectLst>
            <a:softEdge rad="25400"/>
          </a:effectLst>
        </p:spPr>
        <p:txBody>
          <a:bodyPr wrap="square" rtlCol="0">
            <a:spAutoFit/>
          </a:bodyPr>
          <a:lstStyle/>
          <a:p>
            <a:pPr algn="ctr"/>
            <a:r>
              <a:rPr lang="en-US" sz="1600" dirty="0">
                <a:effectLst>
                  <a:outerShdw blurRad="38100" dist="38100" dir="2700000" algn="tl">
                    <a:srgbClr val="000000">
                      <a:alpha val="43137"/>
                    </a:srgbClr>
                  </a:outerShdw>
                </a:effectLst>
                <a:latin typeface="+mj-lt"/>
              </a:rPr>
              <a:t>MAKE CORRECTIONS HERE</a:t>
            </a:r>
          </a:p>
        </p:txBody>
      </p:sp>
    </p:spTree>
    <p:extLst>
      <p:ext uri="{BB962C8B-B14F-4D97-AF65-F5344CB8AC3E}">
        <p14:creationId xmlns:p14="http://schemas.microsoft.com/office/powerpoint/2010/main" val="1269008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8</a:t>
            </a:fld>
            <a:endParaRPr lang="en-US" b="1" dirty="0">
              <a:latin typeface="Alt Gothic Comp ATF Blk" panose="020B0508040502040204" pitchFamily="34" charset="77"/>
            </a:endParaRPr>
          </a:p>
        </p:txBody>
      </p:sp>
      <p:pic>
        <p:nvPicPr>
          <p:cNvPr id="7" name="Picture 6" descr="A picture containing grass, person, outdoor, young&#10;&#10;Description automatically generated">
            <a:extLst>
              <a:ext uri="{FF2B5EF4-FFF2-40B4-BE49-F238E27FC236}">
                <a16:creationId xmlns:a16="http://schemas.microsoft.com/office/drawing/2014/main" id="{2AED65D1-7D0B-4B93-9281-6E10E58B6F2B}"/>
              </a:ext>
            </a:extLst>
          </p:cNvPr>
          <p:cNvPicPr>
            <a:picLocks noChangeAspect="1"/>
          </p:cNvPicPr>
          <p:nvPr/>
        </p:nvPicPr>
        <p:blipFill>
          <a:blip r:embed="rId3"/>
          <a:stretch>
            <a:fillRect/>
          </a:stretch>
        </p:blipFill>
        <p:spPr>
          <a:xfrm>
            <a:off x="892891" y="1217896"/>
            <a:ext cx="10406218" cy="4768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5" name="Group 24">
            <a:extLst>
              <a:ext uri="{FF2B5EF4-FFF2-40B4-BE49-F238E27FC236}">
                <a16:creationId xmlns:a16="http://schemas.microsoft.com/office/drawing/2014/main" id="{78B20F8D-6BDC-4CC5-8159-E8B100223838}"/>
              </a:ext>
            </a:extLst>
          </p:cNvPr>
          <p:cNvGrpSpPr/>
          <p:nvPr/>
        </p:nvGrpSpPr>
        <p:grpSpPr>
          <a:xfrm>
            <a:off x="3108197" y="1369929"/>
            <a:ext cx="1867109" cy="2579293"/>
            <a:chOff x="3607219" y="1400484"/>
            <a:chExt cx="1867109" cy="2579293"/>
          </a:xfrm>
        </p:grpSpPr>
        <p:grpSp>
          <p:nvGrpSpPr>
            <p:cNvPr id="11" name="Group 10">
              <a:extLst>
                <a:ext uri="{FF2B5EF4-FFF2-40B4-BE49-F238E27FC236}">
                  <a16:creationId xmlns:a16="http://schemas.microsoft.com/office/drawing/2014/main" id="{AF01714B-455E-4991-B1E6-F3813D090ED4}"/>
                </a:ext>
              </a:extLst>
            </p:cNvPr>
            <p:cNvGrpSpPr/>
            <p:nvPr/>
          </p:nvGrpSpPr>
          <p:grpSpPr>
            <a:xfrm>
              <a:off x="3607219" y="1400484"/>
              <a:ext cx="1532654" cy="790222"/>
              <a:chOff x="6018339" y="1510594"/>
              <a:chExt cx="1354668" cy="677333"/>
            </a:xfrm>
          </p:grpSpPr>
          <p:sp>
            <p:nvSpPr>
              <p:cNvPr id="8" name="Rectangle: Rounded Corners 7">
                <a:extLst>
                  <a:ext uri="{FF2B5EF4-FFF2-40B4-BE49-F238E27FC236}">
                    <a16:creationId xmlns:a16="http://schemas.microsoft.com/office/drawing/2014/main" id="{D7D2B3A1-D9B3-49C6-8939-8B5D7F7D99D2}"/>
                  </a:ext>
                </a:extLst>
              </p:cNvPr>
              <p:cNvSpPr/>
              <p:nvPr/>
            </p:nvSpPr>
            <p:spPr>
              <a:xfrm>
                <a:off x="6018340" y="1510594"/>
                <a:ext cx="1354667" cy="67733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0D4B3C6-D9C1-45FD-B38D-DD1F35E40EEB}"/>
                  </a:ext>
                </a:extLst>
              </p:cNvPr>
              <p:cNvSpPr txBox="1"/>
              <p:nvPr/>
            </p:nvSpPr>
            <p:spPr>
              <a:xfrm>
                <a:off x="6018339" y="1636723"/>
                <a:ext cx="1354667" cy="448474"/>
              </a:xfrm>
              <a:prstGeom prst="rect">
                <a:avLst/>
              </a:prstGeom>
              <a:noFill/>
            </p:spPr>
            <p:txBody>
              <a:bodyPr wrap="square" rtlCol="0">
                <a:spAutoFit/>
              </a:bodyPr>
              <a:lstStyle/>
              <a:p>
                <a:pPr algn="ctr"/>
                <a:r>
                  <a:rPr lang="en-US" sz="1400" b="1" dirty="0">
                    <a:solidFill>
                      <a:schemeClr val="bg1"/>
                    </a:solidFill>
                  </a:rPr>
                  <a:t>Hands on Shaft</a:t>
                </a:r>
              </a:p>
              <a:p>
                <a:pPr algn="ctr"/>
                <a:r>
                  <a:rPr lang="en-US" sz="1400" b="1" dirty="0">
                    <a:solidFill>
                      <a:schemeClr val="bg1"/>
                    </a:solidFill>
                  </a:rPr>
                  <a:t>not plastic</a:t>
                </a:r>
              </a:p>
            </p:txBody>
          </p:sp>
        </p:grpSp>
        <p:sp>
          <p:nvSpPr>
            <p:cNvPr id="12" name="Arrow: Down 11">
              <a:extLst>
                <a:ext uri="{FF2B5EF4-FFF2-40B4-BE49-F238E27FC236}">
                  <a16:creationId xmlns:a16="http://schemas.microsoft.com/office/drawing/2014/main" id="{1052D30A-A44D-46B3-80AD-218B43DA67AF}"/>
                </a:ext>
              </a:extLst>
            </p:cNvPr>
            <p:cNvSpPr/>
            <p:nvPr/>
          </p:nvSpPr>
          <p:spPr>
            <a:xfrm rot="19910427">
              <a:off x="5158239" y="2203189"/>
              <a:ext cx="316089" cy="17765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A069117C-7EC5-446E-B4EB-FA0DCF51331B}"/>
              </a:ext>
            </a:extLst>
          </p:cNvPr>
          <p:cNvGrpSpPr/>
          <p:nvPr/>
        </p:nvGrpSpPr>
        <p:grpSpPr>
          <a:xfrm>
            <a:off x="7862965" y="2478394"/>
            <a:ext cx="1987789" cy="2372173"/>
            <a:chOff x="8991659" y="2763028"/>
            <a:chExt cx="1987789" cy="2372173"/>
          </a:xfrm>
        </p:grpSpPr>
        <p:grpSp>
          <p:nvGrpSpPr>
            <p:cNvPr id="13" name="Group 12">
              <a:extLst>
                <a:ext uri="{FF2B5EF4-FFF2-40B4-BE49-F238E27FC236}">
                  <a16:creationId xmlns:a16="http://schemas.microsoft.com/office/drawing/2014/main" id="{240A1F94-2D98-4011-B870-406AC2D8417D}"/>
                </a:ext>
              </a:extLst>
            </p:cNvPr>
            <p:cNvGrpSpPr/>
            <p:nvPr/>
          </p:nvGrpSpPr>
          <p:grpSpPr>
            <a:xfrm>
              <a:off x="9267090" y="2763028"/>
              <a:ext cx="1712358" cy="840195"/>
              <a:chOff x="5892800" y="1614311"/>
              <a:chExt cx="1354667" cy="677333"/>
            </a:xfrm>
          </p:grpSpPr>
          <p:sp>
            <p:nvSpPr>
              <p:cNvPr id="14" name="Rectangle: Rounded Corners 13">
                <a:extLst>
                  <a:ext uri="{FF2B5EF4-FFF2-40B4-BE49-F238E27FC236}">
                    <a16:creationId xmlns:a16="http://schemas.microsoft.com/office/drawing/2014/main" id="{3A02E4E8-A368-4A4F-8D08-49683B0A9C80}"/>
                  </a:ext>
                </a:extLst>
              </p:cNvPr>
              <p:cNvSpPr/>
              <p:nvPr/>
            </p:nvSpPr>
            <p:spPr>
              <a:xfrm>
                <a:off x="5892800" y="1614311"/>
                <a:ext cx="1354667" cy="67733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B53EBB5-84F9-4F09-BA47-68ACAD497D7C}"/>
                  </a:ext>
                </a:extLst>
              </p:cNvPr>
              <p:cNvSpPr txBox="1"/>
              <p:nvPr/>
            </p:nvSpPr>
            <p:spPr>
              <a:xfrm>
                <a:off x="5892800" y="1704876"/>
                <a:ext cx="1334725" cy="521047"/>
              </a:xfrm>
              <a:prstGeom prst="rect">
                <a:avLst/>
              </a:prstGeom>
              <a:noFill/>
            </p:spPr>
            <p:txBody>
              <a:bodyPr wrap="square" rtlCol="0">
                <a:spAutoFit/>
              </a:bodyPr>
              <a:lstStyle/>
              <a:p>
                <a:pPr algn="ctr"/>
                <a:r>
                  <a:rPr lang="en-US" sz="1200" b="1" dirty="0"/>
                  <a:t>Fingers wrapped around shaft &amp; touching the ground</a:t>
                </a:r>
              </a:p>
            </p:txBody>
          </p:sp>
        </p:grpSp>
        <p:sp>
          <p:nvSpPr>
            <p:cNvPr id="16" name="Arrow: Down 15">
              <a:extLst>
                <a:ext uri="{FF2B5EF4-FFF2-40B4-BE49-F238E27FC236}">
                  <a16:creationId xmlns:a16="http://schemas.microsoft.com/office/drawing/2014/main" id="{335FCFC0-8D85-4015-860C-ADA0975CB7EE}"/>
                </a:ext>
              </a:extLst>
            </p:cNvPr>
            <p:cNvSpPr/>
            <p:nvPr/>
          </p:nvSpPr>
          <p:spPr>
            <a:xfrm rot="2210484">
              <a:off x="8991659" y="3567946"/>
              <a:ext cx="316089" cy="156725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C62C01E3-7D7F-4157-BC1D-5E3D04F10266}"/>
              </a:ext>
            </a:extLst>
          </p:cNvPr>
          <p:cNvGrpSpPr/>
          <p:nvPr/>
        </p:nvGrpSpPr>
        <p:grpSpPr>
          <a:xfrm>
            <a:off x="2720834" y="4782994"/>
            <a:ext cx="3166639" cy="1533239"/>
            <a:chOff x="2478961" y="5002852"/>
            <a:chExt cx="3166639" cy="1533239"/>
          </a:xfrm>
        </p:grpSpPr>
        <p:sp>
          <p:nvSpPr>
            <p:cNvPr id="17" name="Arrow: Down 16">
              <a:extLst>
                <a:ext uri="{FF2B5EF4-FFF2-40B4-BE49-F238E27FC236}">
                  <a16:creationId xmlns:a16="http://schemas.microsoft.com/office/drawing/2014/main" id="{9E5A55C1-D302-4485-9258-61456992FE99}"/>
                </a:ext>
              </a:extLst>
            </p:cNvPr>
            <p:cNvSpPr/>
            <p:nvPr/>
          </p:nvSpPr>
          <p:spPr>
            <a:xfrm rot="14448275">
              <a:off x="4659218" y="4332560"/>
              <a:ext cx="316089" cy="165667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898B270-B8A6-4272-A4CD-C13ADFF49E6B}"/>
                </a:ext>
              </a:extLst>
            </p:cNvPr>
            <p:cNvGrpSpPr/>
            <p:nvPr/>
          </p:nvGrpSpPr>
          <p:grpSpPr>
            <a:xfrm>
              <a:off x="2478961" y="5626984"/>
              <a:ext cx="1538105" cy="909107"/>
              <a:chOff x="5892800" y="1614311"/>
              <a:chExt cx="1354667" cy="677333"/>
            </a:xfrm>
          </p:grpSpPr>
          <p:sp>
            <p:nvSpPr>
              <p:cNvPr id="19" name="Rectangle: Rounded Corners 18">
                <a:extLst>
                  <a:ext uri="{FF2B5EF4-FFF2-40B4-BE49-F238E27FC236}">
                    <a16:creationId xmlns:a16="http://schemas.microsoft.com/office/drawing/2014/main" id="{421A5FBA-4EB4-4835-8969-4D0921A67EF1}"/>
                  </a:ext>
                </a:extLst>
              </p:cNvPr>
              <p:cNvSpPr/>
              <p:nvPr/>
            </p:nvSpPr>
            <p:spPr>
              <a:xfrm>
                <a:off x="5892800" y="1614311"/>
                <a:ext cx="1354667" cy="67733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1CBD31C-3A7F-444E-8186-3590E389427E}"/>
                  </a:ext>
                </a:extLst>
              </p:cNvPr>
              <p:cNvSpPr txBox="1"/>
              <p:nvPr/>
            </p:nvSpPr>
            <p:spPr>
              <a:xfrm>
                <a:off x="5954559" y="1691112"/>
                <a:ext cx="1229126" cy="550344"/>
              </a:xfrm>
              <a:prstGeom prst="rect">
                <a:avLst/>
              </a:prstGeom>
              <a:noFill/>
            </p:spPr>
            <p:txBody>
              <a:bodyPr wrap="square" rtlCol="0">
                <a:spAutoFit/>
              </a:bodyPr>
              <a:lstStyle/>
              <a:p>
                <a:pPr algn="ctr"/>
                <a:r>
                  <a:rPr lang="en-US" sz="1400" b="1" dirty="0"/>
                  <a:t>Sticks parallel to line and vertical</a:t>
                </a:r>
              </a:p>
            </p:txBody>
          </p:sp>
        </p:grpSp>
      </p:grpSp>
      <p:grpSp>
        <p:nvGrpSpPr>
          <p:cNvPr id="27" name="Group 26">
            <a:extLst>
              <a:ext uri="{FF2B5EF4-FFF2-40B4-BE49-F238E27FC236}">
                <a16:creationId xmlns:a16="http://schemas.microsoft.com/office/drawing/2014/main" id="{40E23870-5782-43B7-8B19-E991ACBF810C}"/>
              </a:ext>
            </a:extLst>
          </p:cNvPr>
          <p:cNvGrpSpPr/>
          <p:nvPr/>
        </p:nvGrpSpPr>
        <p:grpSpPr>
          <a:xfrm>
            <a:off x="6712846" y="4838026"/>
            <a:ext cx="3174450" cy="1469245"/>
            <a:chOff x="6712846" y="4838026"/>
            <a:chExt cx="3174450" cy="1469245"/>
          </a:xfrm>
        </p:grpSpPr>
        <p:sp>
          <p:nvSpPr>
            <p:cNvPr id="24" name="Arrow: Down 23">
              <a:extLst>
                <a:ext uri="{FF2B5EF4-FFF2-40B4-BE49-F238E27FC236}">
                  <a16:creationId xmlns:a16="http://schemas.microsoft.com/office/drawing/2014/main" id="{EBC5C08F-C8CE-417B-ADE7-B9E9419E0BBC}"/>
                </a:ext>
              </a:extLst>
            </p:cNvPr>
            <p:cNvSpPr/>
            <p:nvPr/>
          </p:nvSpPr>
          <p:spPr>
            <a:xfrm rot="7728928">
              <a:off x="7344319" y="4206553"/>
              <a:ext cx="316089" cy="1579036"/>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09ECAFF2-426A-4F21-B246-771219EB8E63}"/>
                </a:ext>
              </a:extLst>
            </p:cNvPr>
            <p:cNvGrpSpPr/>
            <p:nvPr/>
          </p:nvGrpSpPr>
          <p:grpSpPr>
            <a:xfrm>
              <a:off x="8153454" y="5467076"/>
              <a:ext cx="1733842" cy="840195"/>
              <a:chOff x="5842847" y="1203689"/>
              <a:chExt cx="1371663" cy="677333"/>
            </a:xfrm>
          </p:grpSpPr>
          <p:sp>
            <p:nvSpPr>
              <p:cNvPr id="22" name="Rectangle: Rounded Corners 21">
                <a:extLst>
                  <a:ext uri="{FF2B5EF4-FFF2-40B4-BE49-F238E27FC236}">
                    <a16:creationId xmlns:a16="http://schemas.microsoft.com/office/drawing/2014/main" id="{E2EFA1F9-7446-45DB-87D8-8AED76D48F4C}"/>
                  </a:ext>
                </a:extLst>
              </p:cNvPr>
              <p:cNvSpPr/>
              <p:nvPr/>
            </p:nvSpPr>
            <p:spPr>
              <a:xfrm>
                <a:off x="5842847" y="1203689"/>
                <a:ext cx="1354667" cy="67733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CEC42FF-7347-4581-8BE0-5EFA63B39A6E}"/>
                  </a:ext>
                </a:extLst>
              </p:cNvPr>
              <p:cNvSpPr txBox="1"/>
              <p:nvPr/>
            </p:nvSpPr>
            <p:spPr>
              <a:xfrm>
                <a:off x="5859843" y="1315250"/>
                <a:ext cx="1354667" cy="421800"/>
              </a:xfrm>
              <a:prstGeom prst="rect">
                <a:avLst/>
              </a:prstGeom>
              <a:noFill/>
            </p:spPr>
            <p:txBody>
              <a:bodyPr wrap="square" rtlCol="0">
                <a:spAutoFit/>
              </a:bodyPr>
              <a:lstStyle/>
              <a:p>
                <a:pPr algn="ctr"/>
                <a:r>
                  <a:rPr lang="en-US" sz="1400" b="1" dirty="0">
                    <a:solidFill>
                      <a:schemeClr val="bg1"/>
                    </a:solidFill>
                  </a:rPr>
                  <a:t>Sticks up to, but not touching line</a:t>
                </a:r>
              </a:p>
            </p:txBody>
          </p:sp>
        </p:grpSp>
      </p:grpSp>
      <p:sp>
        <p:nvSpPr>
          <p:cNvPr id="3" name="Title 2">
            <a:extLst>
              <a:ext uri="{FF2B5EF4-FFF2-40B4-BE49-F238E27FC236}">
                <a16:creationId xmlns:a16="http://schemas.microsoft.com/office/drawing/2014/main" id="{96CF38FC-44AC-DA88-DC84-FA3275A2D567}"/>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LEGAL FACEOFFS</a:t>
            </a:r>
            <a:endParaRPr lang="en-US" dirty="0"/>
          </a:p>
        </p:txBody>
      </p:sp>
      <p:sp>
        <p:nvSpPr>
          <p:cNvPr id="2" name="TextBox 1">
            <a:extLst>
              <a:ext uri="{FF2B5EF4-FFF2-40B4-BE49-F238E27FC236}">
                <a16:creationId xmlns:a16="http://schemas.microsoft.com/office/drawing/2014/main" id="{65EFBD60-0316-4F16-9F72-AE02264359F4}"/>
              </a:ext>
            </a:extLst>
          </p:cNvPr>
          <p:cNvSpPr txBox="1"/>
          <p:nvPr/>
        </p:nvSpPr>
        <p:spPr>
          <a:xfrm>
            <a:off x="120917" y="750768"/>
            <a:ext cx="11509561" cy="430887"/>
          </a:xfrm>
          <a:prstGeom prst="rect">
            <a:avLst/>
          </a:prstGeom>
          <a:noFill/>
        </p:spPr>
        <p:txBody>
          <a:bodyPr wrap="square" rtlCol="0">
            <a:spAutoFit/>
          </a:bodyPr>
          <a:lstStyle/>
          <a:p>
            <a:r>
              <a:rPr lang="en-US" sz="2200" b="0" i="0" spc="100" baseline="0" dirty="0">
                <a:solidFill>
                  <a:srgbClr val="C8102E"/>
                </a:solidFill>
                <a:latin typeface="+mj-lt"/>
              </a:rPr>
              <a:t>QUICK VISUAL CHECKS</a:t>
            </a:r>
          </a:p>
        </p:txBody>
      </p:sp>
    </p:spTree>
    <p:extLst>
      <p:ext uri="{BB962C8B-B14F-4D97-AF65-F5344CB8AC3E}">
        <p14:creationId xmlns:p14="http://schemas.microsoft.com/office/powerpoint/2010/main" val="169558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ircle(in)">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circle(in)">
                                      <p:cBhvr>
                                        <p:cTn id="2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9</a:t>
            </a:fld>
            <a:endParaRPr lang="en-US" b="1" dirty="0">
              <a:latin typeface="Alt Gothic Comp ATF Blk" panose="020B0508040502040204" pitchFamily="34" charset="77"/>
            </a:endParaRPr>
          </a:p>
        </p:txBody>
      </p:sp>
      <p:sp>
        <p:nvSpPr>
          <p:cNvPr id="3" name="TextBox 2">
            <a:extLst>
              <a:ext uri="{FF2B5EF4-FFF2-40B4-BE49-F238E27FC236}">
                <a16:creationId xmlns:a16="http://schemas.microsoft.com/office/drawing/2014/main" id="{F902F8BD-56AB-4C7A-BAD1-80B84604F8AF}"/>
              </a:ext>
            </a:extLst>
          </p:cNvPr>
          <p:cNvSpPr txBox="1"/>
          <p:nvPr/>
        </p:nvSpPr>
        <p:spPr>
          <a:xfrm>
            <a:off x="120917" y="1181655"/>
            <a:ext cx="4748212"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Wing players can only check the faceoff players stick until the faceoff has ended</a:t>
            </a:r>
          </a:p>
          <a:p>
            <a:pPr marL="342900" indent="-342900">
              <a:buFont typeface="Arial" panose="020B0604020202020204" pitchFamily="34" charset="0"/>
              <a:buChar char="•"/>
            </a:pPr>
            <a:r>
              <a:rPr lang="en-US" sz="2400" dirty="0"/>
              <a:t>If they check the faceoff players battling for the ball</a:t>
            </a:r>
          </a:p>
          <a:p>
            <a:pPr marL="800100" lvl="1" indent="-342900">
              <a:buFont typeface="Arial" panose="020B0604020202020204" pitchFamily="34" charset="0"/>
              <a:buChar char="•"/>
            </a:pPr>
            <a:r>
              <a:rPr lang="en-US" sz="2400" dirty="0"/>
              <a:t>Unnecessary Roughness flag thrown</a:t>
            </a:r>
          </a:p>
          <a:p>
            <a:pPr marL="800100" lvl="1" indent="-342900">
              <a:buFont typeface="Arial" panose="020B0604020202020204" pitchFamily="34" charset="0"/>
              <a:buChar char="•"/>
            </a:pPr>
            <a:r>
              <a:rPr lang="en-US" sz="2400" dirty="0"/>
              <a:t>Penalty at least 2 minutes full time</a:t>
            </a:r>
          </a:p>
        </p:txBody>
      </p:sp>
      <p:pic>
        <p:nvPicPr>
          <p:cNvPr id="7" name="Picture 6" descr="A group of people playing lacrosse&#10;&#10;Description automatically generated with low confidence">
            <a:extLst>
              <a:ext uri="{FF2B5EF4-FFF2-40B4-BE49-F238E27FC236}">
                <a16:creationId xmlns:a16="http://schemas.microsoft.com/office/drawing/2014/main" id="{BABD4A34-2B05-4398-94A2-E51661616760}"/>
              </a:ext>
            </a:extLst>
          </p:cNvPr>
          <p:cNvPicPr>
            <a:picLocks noChangeAspect="1"/>
          </p:cNvPicPr>
          <p:nvPr/>
        </p:nvPicPr>
        <p:blipFill>
          <a:blip r:embed="rId3"/>
          <a:stretch>
            <a:fillRect/>
          </a:stretch>
        </p:blipFill>
        <p:spPr>
          <a:xfrm>
            <a:off x="5041033" y="930485"/>
            <a:ext cx="6417541" cy="4997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a:extLst>
              <a:ext uri="{FF2B5EF4-FFF2-40B4-BE49-F238E27FC236}">
                <a16:creationId xmlns:a16="http://schemas.microsoft.com/office/drawing/2014/main" id="{256194C7-8AB9-E466-CA3E-F94D25806AEB}"/>
              </a:ext>
            </a:extLst>
          </p:cNvPr>
          <p:cNvSpPr>
            <a:spLocks noGrp="1"/>
          </p:cNvSpPr>
          <p:nvPr>
            <p:ph type="title"/>
          </p:nvPr>
        </p:nvSpPr>
        <p:spPr/>
        <p:txBody>
          <a:bodyPr/>
          <a:lstStyle/>
          <a:p>
            <a:r>
              <a:rPr lang="en-US" dirty="0"/>
              <a:t>WING PLAYERS</a:t>
            </a:r>
          </a:p>
        </p:txBody>
      </p:sp>
      <p:sp>
        <p:nvSpPr>
          <p:cNvPr id="6" name="TextBox 5">
            <a:extLst>
              <a:ext uri="{FF2B5EF4-FFF2-40B4-BE49-F238E27FC236}">
                <a16:creationId xmlns:a16="http://schemas.microsoft.com/office/drawing/2014/main" id="{7E0F67B8-52AA-3F54-EAFF-942026EF7C71}"/>
              </a:ext>
            </a:extLst>
          </p:cNvPr>
          <p:cNvSpPr txBox="1"/>
          <p:nvPr/>
        </p:nvSpPr>
        <p:spPr>
          <a:xfrm>
            <a:off x="120917" y="750768"/>
            <a:ext cx="11509561" cy="430887"/>
          </a:xfrm>
          <a:prstGeom prst="rect">
            <a:avLst/>
          </a:prstGeom>
          <a:noFill/>
        </p:spPr>
        <p:txBody>
          <a:bodyPr wrap="square" rtlCol="0">
            <a:spAutoFit/>
          </a:bodyPr>
          <a:lstStyle/>
          <a:p>
            <a:r>
              <a:rPr lang="en-US" sz="2200" b="0" i="0" spc="100" baseline="0" dirty="0">
                <a:solidFill>
                  <a:srgbClr val="C8102E"/>
                </a:solidFill>
                <a:latin typeface="+mj-lt"/>
              </a:rPr>
              <a:t>DON’T FORGET ABOUT THEM</a:t>
            </a:r>
          </a:p>
        </p:txBody>
      </p:sp>
    </p:spTree>
    <p:extLst>
      <p:ext uri="{BB962C8B-B14F-4D97-AF65-F5344CB8AC3E}">
        <p14:creationId xmlns:p14="http://schemas.microsoft.com/office/powerpoint/2010/main" val="2524765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AL">
      <a:majorFont>
        <a:latin typeface="Obvia"/>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6" ma:contentTypeDescription="Create a new document." ma:contentTypeScope="" ma:versionID="7a3c8e08b3b57451cdf4b0f26fff4a7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439dac9f7af2cff4708109057b0dc24e"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2.xml><?xml version="1.0" encoding="utf-8"?>
<ds:datastoreItem xmlns:ds="http://schemas.openxmlformats.org/officeDocument/2006/customXml" ds:itemID="{165E185A-0405-4A20-BECF-0E4BABEC212F}">
  <ds:schemaRefs>
    <ds:schemaRef ds:uri="http://purl.org/dc/dcmitype/"/>
    <ds:schemaRef ds:uri="http://schemas.microsoft.com/office/2006/documentManagement/types"/>
    <ds:schemaRef ds:uri="http://purl.org/dc/elements/1.1/"/>
    <ds:schemaRef ds:uri="91965e93-ae8c-442d-9ec4-149738af66dd"/>
    <ds:schemaRef ds:uri="f4bcc57d-5958-4083-8f93-a1c6c20683a6"/>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59A429B-12C2-47BF-B0EB-29EFB8F81D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2999</TotalTime>
  <Words>1791</Words>
  <Application>Microsoft Office PowerPoint</Application>
  <PresentationFormat>Widescreen</PresentationFormat>
  <Paragraphs>264</Paragraphs>
  <Slides>16</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Obvia Wide Medium</vt:lpstr>
      <vt:lpstr>Alt Gothic Comp ATF Blk</vt:lpstr>
      <vt:lpstr>Calibri</vt:lpstr>
      <vt:lpstr>Acumin Pro</vt:lpstr>
      <vt:lpstr>Alt Gothic Comp ATF</vt:lpstr>
      <vt:lpstr>Arial</vt:lpstr>
      <vt:lpstr>Obvia</vt:lpstr>
      <vt:lpstr>Montserrat</vt:lpstr>
      <vt:lpstr>Office Theme</vt:lpstr>
      <vt:lpstr>PowerPoint Presentation</vt:lpstr>
      <vt:lpstr>THE FACEOFF</vt:lpstr>
      <vt:lpstr>DEFINING EXPECTATIONS</vt:lpstr>
      <vt:lpstr>PRE-GAME FACEOFF MEETING PROCEDURE</vt:lpstr>
      <vt:lpstr>DISCUSSION ITEMS FOR FACEOFF PLAYERS</vt:lpstr>
      <vt:lpstr>NO PREGAME MEETING</vt:lpstr>
      <vt:lpstr>CONDUCTING THE FACEOFF </vt:lpstr>
      <vt:lpstr>LEGAL FACEOFFS</vt:lpstr>
      <vt:lpstr>WING PLAYERS</vt:lpstr>
      <vt:lpstr>PLAYERS IN PENALTY AREA DURING A FACEOFF</vt:lpstr>
      <vt:lpstr>LOOSE BALL, TECHNICAL FOUL DURING A FACEOFF</vt:lpstr>
      <vt:lpstr>WHEN DO WE SIMPLY START OVER?</vt:lpstr>
      <vt:lpstr>FACEOFF AFTER GOALS</vt:lpstr>
      <vt:lpstr>KAHOOT!</vt:lpstr>
      <vt:lpstr>KAHOOT INSTRUCTIONS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Joyner, Marty</cp:lastModifiedBy>
  <cp:revision>8</cp:revision>
  <dcterms:created xsi:type="dcterms:W3CDTF">2021-08-11T16:38:25Z</dcterms:created>
  <dcterms:modified xsi:type="dcterms:W3CDTF">2022-10-19T22:03:45Z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0x0101004FF246980BFB2340B1C845AE60DDB038</vt:lpwstr>
  </property>
  <property fmtid="{D5CDD505-2E9C-101B-9397-08002B2CF9AE}" pid="3" name="MediaServiceImageTags">
    <vt:lpwstr/>
  </property>
</Properties>
</file>